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0" r:id="rId2"/>
    <p:sldId id="271" r:id="rId3"/>
    <p:sldId id="263" r:id="rId4"/>
    <p:sldId id="257" r:id="rId5"/>
    <p:sldId id="264" r:id="rId6"/>
    <p:sldId id="265" r:id="rId7"/>
    <p:sldId id="266" r:id="rId8"/>
    <p:sldId id="267" r:id="rId9"/>
    <p:sldId id="268" r:id="rId10"/>
    <p:sldId id="269" r:id="rId11"/>
    <p:sldId id="273" r:id="rId12"/>
    <p:sldId id="275" r:id="rId13"/>
    <p:sldId id="276" r:id="rId14"/>
    <p:sldId id="274" r:id="rId15"/>
    <p:sldId id="262" r:id="rId16"/>
  </p:sldIdLst>
  <p:sldSz cx="9144000" cy="6858000" type="screen4x3"/>
  <p:notesSz cx="680085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18"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2863" y="0"/>
            <a:ext cx="2946400" cy="496888"/>
          </a:xfrm>
          <a:prstGeom prst="rect">
            <a:avLst/>
          </a:prstGeom>
        </p:spPr>
        <p:txBody>
          <a:bodyPr vert="horz" lIns="91440" tIns="45720" rIns="91440" bIns="45720" rtlCol="0"/>
          <a:lstStyle>
            <a:lvl1pPr algn="r">
              <a:defRPr sz="1200"/>
            </a:lvl1pPr>
          </a:lstStyle>
          <a:p>
            <a:fld id="{5C069A09-962D-40BF-A164-942C17727E21}" type="datetimeFigureOut">
              <a:rPr lang="en-US" smtClean="0"/>
              <a:pPr/>
              <a:t>10/22/2017</a:t>
            </a:fld>
            <a:endParaRPr lang="en-US"/>
          </a:p>
        </p:txBody>
      </p:sp>
      <p:sp>
        <p:nvSpPr>
          <p:cNvPr id="4" name="Slide Image Placeholder 3"/>
          <p:cNvSpPr>
            <a:spLocks noGrp="1" noRot="1" noChangeAspect="1"/>
          </p:cNvSpPr>
          <p:nvPr>
            <p:ph type="sldImg" idx="2"/>
          </p:nvPr>
        </p:nvSpPr>
        <p:spPr>
          <a:xfrm>
            <a:off x="917575"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8050"/>
            <a:ext cx="5441950" cy="44688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2925"/>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2863" y="9432925"/>
            <a:ext cx="2946400" cy="496888"/>
          </a:xfrm>
          <a:prstGeom prst="rect">
            <a:avLst/>
          </a:prstGeom>
        </p:spPr>
        <p:txBody>
          <a:bodyPr vert="horz" lIns="91440" tIns="45720" rIns="91440" bIns="45720" rtlCol="0" anchor="b"/>
          <a:lstStyle>
            <a:lvl1pPr algn="r">
              <a:defRPr sz="1200"/>
            </a:lvl1pPr>
          </a:lstStyle>
          <a:p>
            <a:fld id="{8C2776C2-9A05-4B76-8211-3212F282A82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1A7330-7452-4E49-8602-65916BEDB8DD}" type="datetimeFigureOut">
              <a:rPr lang="en-US" smtClean="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7323F-17B0-4A2C-B5E7-79C760DB88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A7330-7452-4E49-8602-65916BEDB8DD}" type="datetimeFigureOut">
              <a:rPr lang="en-US" smtClean="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7323F-17B0-4A2C-B5E7-79C760DB88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A7330-7452-4E49-8602-65916BEDB8DD}" type="datetimeFigureOut">
              <a:rPr lang="en-US" smtClean="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7323F-17B0-4A2C-B5E7-79C760DB88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A7330-7452-4E49-8602-65916BEDB8DD}" type="datetimeFigureOut">
              <a:rPr lang="en-US" smtClean="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7323F-17B0-4A2C-B5E7-79C760DB88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1A7330-7452-4E49-8602-65916BEDB8DD}" type="datetimeFigureOut">
              <a:rPr lang="en-US" smtClean="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7323F-17B0-4A2C-B5E7-79C760DB88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1A7330-7452-4E49-8602-65916BEDB8DD}" type="datetimeFigureOut">
              <a:rPr lang="en-US" smtClean="0"/>
              <a:pPr/>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7323F-17B0-4A2C-B5E7-79C760DB88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1A7330-7452-4E49-8602-65916BEDB8DD}" type="datetimeFigureOut">
              <a:rPr lang="en-US" smtClean="0"/>
              <a:pPr/>
              <a:t>10/22/2017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E7323F-17B0-4A2C-B5E7-79C760DB88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1A7330-7452-4E49-8602-65916BEDB8DD}" type="datetimeFigureOut">
              <a:rPr lang="en-US" smtClean="0"/>
              <a:pPr/>
              <a:t>10/22/2017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E7323F-17B0-4A2C-B5E7-79C760DB88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A7330-7452-4E49-8602-65916BEDB8DD}" type="datetimeFigureOut">
              <a:rPr lang="en-US" smtClean="0"/>
              <a:pPr/>
              <a:t>10/22/2017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7323F-17B0-4A2C-B5E7-79C760DB88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A7330-7452-4E49-8602-65916BEDB8DD}" type="datetimeFigureOut">
              <a:rPr lang="en-US" smtClean="0"/>
              <a:pPr/>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7323F-17B0-4A2C-B5E7-79C760DB88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A7330-7452-4E49-8602-65916BEDB8DD}" type="datetimeFigureOut">
              <a:rPr lang="en-US" smtClean="0"/>
              <a:pPr/>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7323F-17B0-4A2C-B5E7-79C760DB88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A7330-7452-4E49-8602-65916BEDB8DD}" type="datetimeFigureOut">
              <a:rPr lang="en-US" smtClean="0"/>
              <a:pPr/>
              <a:t>10/22/2017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7323F-17B0-4A2C-B5E7-79C760DB88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762001" y="381000"/>
            <a:ext cx="7391400" cy="5745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23499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1"/>
            <a:ext cx="7010400" cy="7248138"/>
          </a:xfrm>
          <a:prstGeom prst="rect">
            <a:avLst/>
          </a:prstGeom>
          <a:noFill/>
        </p:spPr>
        <p:txBody>
          <a:bodyPr wrap="square" rtlCol="0">
            <a:spAutoFit/>
          </a:bodyPr>
          <a:lstStyle/>
          <a:p>
            <a:pPr algn="ctr"/>
            <a:r>
              <a:rPr lang="en-US" sz="4000" b="1" dirty="0" err="1" smtClean="0">
                <a:latin typeface="Kruti Dev 010" pitchFamily="2" charset="0"/>
              </a:rPr>
              <a:t>lgL</a:t>
            </a:r>
            <a:r>
              <a:rPr lang="en-US" sz="4000" b="1" dirty="0" smtClean="0">
                <a:latin typeface="Kruti Dev 010" pitchFamily="2" charset="0"/>
              </a:rPr>
              <a:t>=</a:t>
            </a:r>
            <a:r>
              <a:rPr lang="en-US" sz="4000" b="1" dirty="0" err="1" smtClean="0">
                <a:latin typeface="Kruti Dev 010" pitchFamily="2" charset="0"/>
              </a:rPr>
              <a:t>kj</a:t>
            </a:r>
            <a:r>
              <a:rPr lang="en-US" sz="4000" b="1" dirty="0" smtClean="0">
                <a:latin typeface="Kruti Dev 010" pitchFamily="2" charset="0"/>
              </a:rPr>
              <a:t> </a:t>
            </a:r>
            <a:r>
              <a:rPr lang="en-US" sz="4000" b="1" dirty="0" err="1" smtClean="0">
                <a:latin typeface="Kruti Dev 010" pitchFamily="2" charset="0"/>
              </a:rPr>
              <a:t>pdz</a:t>
            </a:r>
            <a:endParaRPr lang="en-US" sz="4000" b="1" dirty="0" smtClean="0">
              <a:latin typeface="Kruti Dev 010" pitchFamily="2" charset="0"/>
            </a:endParaRPr>
          </a:p>
          <a:p>
            <a:pPr algn="ctr"/>
            <a:r>
              <a:rPr lang="en-US" sz="4000" b="1" dirty="0" smtClean="0">
                <a:latin typeface="Times New Roman" pitchFamily="18" charset="0"/>
                <a:cs typeface="Times New Roman" pitchFamily="18" charset="0"/>
              </a:rPr>
              <a:t>Crown Chakra</a:t>
            </a:r>
          </a:p>
          <a:p>
            <a:pPr lvl="0"/>
            <a:r>
              <a:rPr lang="en-US" sz="2600" b="1" dirty="0" err="1" smtClean="0">
                <a:latin typeface="Kruti Dev 010" pitchFamily="2" charset="0"/>
              </a:rPr>
              <a:t>LFkku</a:t>
            </a:r>
            <a:r>
              <a:rPr lang="en-US" sz="2600" dirty="0" smtClean="0">
                <a:latin typeface="Kruti Dev 010" pitchFamily="2" charset="0"/>
              </a:rPr>
              <a:t> &amp; </a:t>
            </a:r>
            <a:r>
              <a:rPr lang="en-US" sz="2600" dirty="0" err="1" smtClean="0">
                <a:latin typeface="Kruti Dev 010" pitchFamily="2" charset="0"/>
              </a:rPr>
              <a:t>bl</a:t>
            </a:r>
            <a:r>
              <a:rPr lang="en-US" sz="2600" dirty="0" smtClean="0">
                <a:latin typeface="Kruti Dev 010" pitchFamily="2" charset="0"/>
              </a:rPr>
              <a:t> </a:t>
            </a:r>
            <a:r>
              <a:rPr lang="en-US" sz="2600" dirty="0" err="1" smtClean="0">
                <a:latin typeface="Kruti Dev 010" pitchFamily="2" charset="0"/>
              </a:rPr>
              <a:t>pdz</a:t>
            </a:r>
            <a:r>
              <a:rPr lang="en-US" sz="2600" dirty="0" smtClean="0">
                <a:latin typeface="Kruti Dev 010" pitchFamily="2" charset="0"/>
              </a:rPr>
              <a:t> </a:t>
            </a:r>
            <a:r>
              <a:rPr lang="en-US" sz="2600" dirty="0" err="1" smtClean="0">
                <a:latin typeface="Kruti Dev 010" pitchFamily="2" charset="0"/>
              </a:rPr>
              <a:t>dk</a:t>
            </a:r>
            <a:r>
              <a:rPr lang="en-US" sz="2600" dirty="0" smtClean="0">
                <a:latin typeface="Kruti Dev 010" pitchFamily="2" charset="0"/>
              </a:rPr>
              <a:t> </a:t>
            </a:r>
            <a:r>
              <a:rPr lang="en-US" sz="2600" dirty="0" err="1" smtClean="0">
                <a:latin typeface="Kruti Dev 010" pitchFamily="2" charset="0"/>
              </a:rPr>
              <a:t>LFkku</a:t>
            </a:r>
            <a:r>
              <a:rPr lang="en-US" sz="2600" dirty="0" smtClean="0">
                <a:latin typeface="Kruti Dev 010" pitchFamily="2" charset="0"/>
              </a:rPr>
              <a:t> </a:t>
            </a:r>
            <a:r>
              <a:rPr lang="en-US" sz="2600" dirty="0" err="1" smtClean="0">
                <a:latin typeface="Kruti Dev 010" pitchFamily="2" charset="0"/>
              </a:rPr>
              <a:t>duifV;kas</a:t>
            </a:r>
            <a:r>
              <a:rPr lang="en-US" sz="2600" dirty="0" smtClean="0">
                <a:latin typeface="Kruti Dev 010" pitchFamily="2" charset="0"/>
              </a:rPr>
              <a:t> </a:t>
            </a:r>
            <a:r>
              <a:rPr lang="en-US" sz="2600" dirty="0" err="1" smtClean="0">
                <a:latin typeface="Kruti Dev 010" pitchFamily="2" charset="0"/>
              </a:rPr>
              <a:t>ls</a:t>
            </a:r>
            <a:r>
              <a:rPr lang="en-US" sz="2600" dirty="0" smtClean="0">
                <a:latin typeface="Kruti Dev 010" pitchFamily="2" charset="0"/>
              </a:rPr>
              <a:t> </a:t>
            </a:r>
            <a:r>
              <a:rPr lang="en-US" sz="2600" dirty="0" err="1" smtClean="0">
                <a:latin typeface="Kruti Dev 010" pitchFamily="2" charset="0"/>
              </a:rPr>
              <a:t>nks&amp;nks</a:t>
            </a:r>
            <a:r>
              <a:rPr lang="en-US" sz="2600" dirty="0" smtClean="0">
                <a:latin typeface="Kruti Dev 010" pitchFamily="2" charset="0"/>
              </a:rPr>
              <a:t> bap </a:t>
            </a:r>
            <a:r>
              <a:rPr lang="en-US" sz="2600" dirty="0" err="1" smtClean="0">
                <a:latin typeface="Kruti Dev 010" pitchFamily="2" charset="0"/>
              </a:rPr>
              <a:t>vanj</a:t>
            </a:r>
            <a:r>
              <a:rPr lang="en-US" sz="2600" dirty="0" smtClean="0">
                <a:latin typeface="Kruti Dev 010" pitchFamily="2" charset="0"/>
              </a:rPr>
              <a:t> dh </a:t>
            </a:r>
            <a:r>
              <a:rPr lang="en-US" sz="2600" dirty="0" err="1" smtClean="0">
                <a:latin typeface="Kruti Dev 010" pitchFamily="2" charset="0"/>
              </a:rPr>
              <a:t>rjQ</a:t>
            </a:r>
            <a:r>
              <a:rPr lang="en-US" sz="2600" dirty="0" smtClean="0">
                <a:latin typeface="Kruti Dev 010" pitchFamily="2" charset="0"/>
              </a:rPr>
              <a:t> </a:t>
            </a:r>
            <a:r>
              <a:rPr lang="en-US" sz="2600" dirty="0" err="1" smtClean="0">
                <a:latin typeface="Kruti Dev 010" pitchFamily="2" charset="0"/>
              </a:rPr>
              <a:t>gSA</a:t>
            </a:r>
            <a:r>
              <a:rPr lang="en-US" sz="2600" dirty="0" smtClean="0">
                <a:latin typeface="Kruti Dev 010" pitchFamily="2" charset="0"/>
              </a:rPr>
              <a:t> </a:t>
            </a:r>
            <a:r>
              <a:rPr lang="en-US" sz="2600" dirty="0" err="1" smtClean="0">
                <a:latin typeface="Kruti Dev 010" pitchFamily="2" charset="0"/>
              </a:rPr>
              <a:t>bl</a:t>
            </a:r>
            <a:r>
              <a:rPr lang="en-US" sz="2600" dirty="0" smtClean="0">
                <a:latin typeface="Kruti Dev 010" pitchFamily="2" charset="0"/>
              </a:rPr>
              <a:t> </a:t>
            </a:r>
            <a:r>
              <a:rPr lang="en-US" sz="2600" dirty="0" err="1" smtClean="0">
                <a:latin typeface="Kruti Dev 010" pitchFamily="2" charset="0"/>
              </a:rPr>
              <a:t>pdz</a:t>
            </a:r>
            <a:r>
              <a:rPr lang="en-US" sz="2600" dirty="0" smtClean="0">
                <a:latin typeface="Kruti Dev 010" pitchFamily="2" charset="0"/>
              </a:rPr>
              <a:t> </a:t>
            </a:r>
            <a:r>
              <a:rPr lang="en-US" sz="2600" dirty="0" err="1" smtClean="0">
                <a:latin typeface="Kruti Dev 010" pitchFamily="2" charset="0"/>
              </a:rPr>
              <a:t>dks</a:t>
            </a:r>
            <a:r>
              <a:rPr lang="en-US" sz="2600" dirty="0" smtClean="0">
                <a:latin typeface="Kruti Dev 010" pitchFamily="2" charset="0"/>
              </a:rPr>
              <a:t> </a:t>
            </a:r>
            <a:r>
              <a:rPr lang="en-US" sz="2600" dirty="0" err="1" smtClean="0">
                <a:latin typeface="Kruti Dev 010" pitchFamily="2" charset="0"/>
              </a:rPr>
              <a:t>czEgkjU</a:t>
            </a:r>
            <a:r>
              <a:rPr lang="en-US" sz="2600" dirty="0" smtClean="0">
                <a:latin typeface="Kruti Dev 010" pitchFamily="2" charset="0"/>
              </a:rPr>
              <a:t>/</a:t>
            </a:r>
            <a:r>
              <a:rPr lang="en-US" sz="2600" dirty="0" err="1" smtClean="0">
                <a:latin typeface="Kruti Dev 010" pitchFamily="2" charset="0"/>
              </a:rPr>
              <a:t>kz</a:t>
            </a:r>
            <a:r>
              <a:rPr lang="en-US" sz="2600" dirty="0" smtClean="0">
                <a:latin typeface="Kruti Dev 010" pitchFamily="2" charset="0"/>
              </a:rPr>
              <a:t> ;k </a:t>
            </a:r>
            <a:r>
              <a:rPr lang="en-US" sz="2600" dirty="0" err="1" smtClean="0">
                <a:latin typeface="Kruti Dev 010" pitchFamily="2" charset="0"/>
              </a:rPr>
              <a:t>n</a:t>
            </a:r>
            <a:r>
              <a:rPr lang="en-US" sz="2600" dirty="0" err="1" smtClean="0">
                <a:latin typeface="Kruti Dev 021" pitchFamily="2" charset="0"/>
              </a:rPr>
              <a:t>”k</a:t>
            </a:r>
            <a:r>
              <a:rPr lang="en-US" sz="2600" dirty="0" err="1" smtClean="0">
                <a:latin typeface="Kruti Dev 010" pitchFamily="2" charset="0"/>
              </a:rPr>
              <a:t>e</a:t>
            </a:r>
            <a:r>
              <a:rPr lang="en-US" sz="2600" dirty="0" smtClean="0">
                <a:latin typeface="Kruti Dev 010" pitchFamily="2" charset="0"/>
              </a:rPr>
              <a:t> }</a:t>
            </a:r>
            <a:r>
              <a:rPr lang="en-US" sz="2600" dirty="0" err="1" smtClean="0">
                <a:latin typeface="Kruti Dev 010" pitchFamily="2" charset="0"/>
              </a:rPr>
              <a:t>kj</a:t>
            </a:r>
            <a:r>
              <a:rPr lang="en-US" sz="2600" dirty="0" smtClean="0">
                <a:latin typeface="Kruti Dev 010" pitchFamily="2" charset="0"/>
              </a:rPr>
              <a:t> </a:t>
            </a:r>
            <a:r>
              <a:rPr lang="en-US" sz="2600" dirty="0" err="1" smtClean="0">
                <a:latin typeface="Kruti Dev 010" pitchFamily="2" charset="0"/>
              </a:rPr>
              <a:t>Hkh</a:t>
            </a:r>
            <a:r>
              <a:rPr lang="en-US" sz="2600" dirty="0" smtClean="0">
                <a:latin typeface="Kruti Dev 010" pitchFamily="2" charset="0"/>
              </a:rPr>
              <a:t> </a:t>
            </a:r>
            <a:r>
              <a:rPr lang="en-US" sz="2600" dirty="0" err="1" smtClean="0">
                <a:latin typeface="Kruti Dev 010" pitchFamily="2" charset="0"/>
              </a:rPr>
              <a:t>dgk</a:t>
            </a:r>
            <a:r>
              <a:rPr lang="en-US" sz="2600" dirty="0" smtClean="0">
                <a:latin typeface="Kruti Dev 010" pitchFamily="2" charset="0"/>
              </a:rPr>
              <a:t> </a:t>
            </a:r>
            <a:r>
              <a:rPr lang="en-US" sz="2600" dirty="0" err="1" smtClean="0">
                <a:latin typeface="Kruti Dev 010" pitchFamily="2" charset="0"/>
              </a:rPr>
              <a:t>tkrk</a:t>
            </a:r>
            <a:r>
              <a:rPr lang="en-US" sz="2600" dirty="0" smtClean="0">
                <a:latin typeface="Kruti Dev 010" pitchFamily="2" charset="0"/>
              </a:rPr>
              <a:t> </a:t>
            </a:r>
            <a:r>
              <a:rPr lang="en-US" sz="2600" dirty="0" err="1" smtClean="0">
                <a:latin typeface="Kruti Dev 010" pitchFamily="2" charset="0"/>
              </a:rPr>
              <a:t>gSA</a:t>
            </a:r>
            <a:endParaRPr lang="en-US" sz="2600" dirty="0" smtClean="0">
              <a:latin typeface="Kruti Dev 010" pitchFamily="2" charset="0"/>
            </a:endParaRPr>
          </a:p>
          <a:p>
            <a:pPr lvl="0"/>
            <a:r>
              <a:rPr lang="en-US" sz="2600" b="1" dirty="0" err="1" smtClean="0">
                <a:latin typeface="Kruti Dev 010" pitchFamily="2" charset="0"/>
              </a:rPr>
              <a:t>izrhd</a:t>
            </a:r>
            <a:r>
              <a:rPr lang="en-US" sz="2600" dirty="0" smtClean="0">
                <a:latin typeface="Kruti Dev 010" pitchFamily="2" charset="0"/>
              </a:rPr>
              <a:t> &amp; </a:t>
            </a:r>
            <a:r>
              <a:rPr lang="en-US" sz="2600" dirty="0" err="1" smtClean="0">
                <a:latin typeface="Kruti Dev 010" pitchFamily="2" charset="0"/>
              </a:rPr>
              <a:t>bl</a:t>
            </a:r>
            <a:r>
              <a:rPr lang="en-US" sz="2600" dirty="0" smtClean="0">
                <a:latin typeface="Kruti Dev 010" pitchFamily="2" charset="0"/>
              </a:rPr>
              <a:t> </a:t>
            </a:r>
            <a:r>
              <a:rPr lang="en-US" sz="2600" dirty="0" err="1" smtClean="0">
                <a:latin typeface="Kruti Dev 010" pitchFamily="2" charset="0"/>
              </a:rPr>
              <a:t>pdz</a:t>
            </a:r>
            <a:r>
              <a:rPr lang="en-US" sz="2600" dirty="0" smtClean="0">
                <a:latin typeface="Kruti Dev 010" pitchFamily="2" charset="0"/>
              </a:rPr>
              <a:t> </a:t>
            </a:r>
            <a:r>
              <a:rPr lang="en-US" sz="2600" dirty="0" err="1" smtClean="0">
                <a:latin typeface="Kruti Dev 010" pitchFamily="2" charset="0"/>
              </a:rPr>
              <a:t>dk</a:t>
            </a:r>
            <a:r>
              <a:rPr lang="en-US" sz="2600" dirty="0" smtClean="0">
                <a:latin typeface="Kruti Dev 010" pitchFamily="2" charset="0"/>
              </a:rPr>
              <a:t> </a:t>
            </a:r>
            <a:r>
              <a:rPr lang="en-US" sz="2600" dirty="0" err="1" smtClean="0">
                <a:latin typeface="Kruti Dev 010" pitchFamily="2" charset="0"/>
              </a:rPr>
              <a:t>izrhd</a:t>
            </a:r>
            <a:r>
              <a:rPr lang="en-US" sz="2600" dirty="0" smtClean="0">
                <a:latin typeface="Kruti Dev 010" pitchFamily="2" charset="0"/>
              </a:rPr>
              <a:t> </a:t>
            </a:r>
            <a:r>
              <a:rPr lang="en-US" sz="2600" dirty="0" err="1" smtClean="0">
                <a:latin typeface="Kruti Dev 010" pitchFamily="2" charset="0"/>
              </a:rPr>
              <a:t>gtkj</a:t>
            </a:r>
            <a:r>
              <a:rPr lang="en-US" sz="2600" dirty="0" smtClean="0">
                <a:latin typeface="Kruti Dev 010" pitchFamily="2" charset="0"/>
              </a:rPr>
              <a:t> </a:t>
            </a:r>
            <a:r>
              <a:rPr lang="en-US" sz="2600" dirty="0" err="1" smtClean="0">
                <a:latin typeface="Kruti Dev 010" pitchFamily="2" charset="0"/>
              </a:rPr>
              <a:t>ia</a:t>
            </a:r>
            <a:r>
              <a:rPr lang="en-US" sz="2600" dirty="0" smtClean="0">
                <a:latin typeface="Kruti Dev 010" pitchFamily="2" charset="0"/>
              </a:rPr>
              <a:t>[</a:t>
            </a:r>
            <a:r>
              <a:rPr lang="en-US" sz="2600" dirty="0" err="1" smtClean="0">
                <a:latin typeface="Kruti Dev 010" pitchFamily="2" charset="0"/>
              </a:rPr>
              <a:t>kqfM</a:t>
            </a:r>
            <a:r>
              <a:rPr lang="en-US" sz="2600" dirty="0" smtClean="0">
                <a:latin typeface="Kruti Dev 010" pitchFamily="2" charset="0"/>
              </a:rPr>
              <a:t>+;</a:t>
            </a:r>
            <a:r>
              <a:rPr lang="en-US" sz="2600" dirty="0" err="1" smtClean="0">
                <a:latin typeface="Kruti Dev 010" pitchFamily="2" charset="0"/>
              </a:rPr>
              <a:t>ksa</a:t>
            </a:r>
            <a:r>
              <a:rPr lang="en-US" sz="2600" dirty="0" smtClean="0">
                <a:latin typeface="Kruti Dev 010" pitchFamily="2" charset="0"/>
              </a:rPr>
              <a:t> </a:t>
            </a:r>
            <a:r>
              <a:rPr lang="en-US" sz="2600" dirty="0" err="1" smtClean="0">
                <a:latin typeface="Kruti Dev 010" pitchFamily="2" charset="0"/>
              </a:rPr>
              <a:t>okyk</a:t>
            </a:r>
            <a:r>
              <a:rPr lang="en-US" sz="2600" dirty="0" smtClean="0">
                <a:latin typeface="Kruti Dev 010" pitchFamily="2" charset="0"/>
              </a:rPr>
              <a:t> </a:t>
            </a:r>
            <a:r>
              <a:rPr lang="en-US" sz="2600" dirty="0" err="1" smtClean="0">
                <a:latin typeface="Kruti Dev 010" pitchFamily="2" charset="0"/>
              </a:rPr>
              <a:t>dey</a:t>
            </a:r>
            <a:r>
              <a:rPr lang="en-US" sz="2600" dirty="0" smtClean="0">
                <a:latin typeface="Kruti Dev 010" pitchFamily="2" charset="0"/>
              </a:rPr>
              <a:t> </a:t>
            </a:r>
            <a:r>
              <a:rPr lang="en-US" sz="2600" dirty="0" err="1" smtClean="0">
                <a:latin typeface="Kruti Dev 010" pitchFamily="2" charset="0"/>
              </a:rPr>
              <a:t>gS</a:t>
            </a:r>
            <a:r>
              <a:rPr lang="en-US" sz="2600" dirty="0" smtClean="0">
                <a:latin typeface="Kruti Dev 010" pitchFamily="2" charset="0"/>
              </a:rPr>
              <a:t> </a:t>
            </a:r>
            <a:r>
              <a:rPr lang="en-US" sz="2600" dirty="0" err="1" smtClean="0">
                <a:latin typeface="Kruti Dev 010" pitchFamily="2" charset="0"/>
              </a:rPr>
              <a:t>lgL</a:t>
            </a:r>
            <a:r>
              <a:rPr lang="en-US" sz="2600" dirty="0" smtClean="0">
                <a:latin typeface="Kruti Dev 010" pitchFamily="2" charset="0"/>
              </a:rPr>
              <a:t>=</a:t>
            </a:r>
            <a:r>
              <a:rPr lang="en-US" sz="2600" dirty="0" err="1" smtClean="0">
                <a:latin typeface="Kruti Dev 010" pitchFamily="2" charset="0"/>
              </a:rPr>
              <a:t>lkj</a:t>
            </a:r>
            <a:r>
              <a:rPr lang="en-US" sz="2600" dirty="0" smtClean="0">
                <a:latin typeface="Kruti Dev 010" pitchFamily="2" charset="0"/>
              </a:rPr>
              <a:t> </a:t>
            </a:r>
            <a:r>
              <a:rPr lang="en-US" sz="2600" dirty="0" err="1" smtClean="0">
                <a:latin typeface="Kruti Dev 010" pitchFamily="2" charset="0"/>
              </a:rPr>
              <a:t>dk</a:t>
            </a:r>
            <a:r>
              <a:rPr lang="en-US" sz="2600" dirty="0" smtClean="0">
                <a:latin typeface="Kruti Dev 010" pitchFamily="2" charset="0"/>
              </a:rPr>
              <a:t> </a:t>
            </a:r>
            <a:r>
              <a:rPr lang="en-US" sz="2600" dirty="0" err="1" smtClean="0">
                <a:latin typeface="Kruti Dev 010" pitchFamily="2" charset="0"/>
              </a:rPr>
              <a:t>vFkZ</a:t>
            </a:r>
            <a:r>
              <a:rPr lang="en-US" sz="2600" dirty="0" smtClean="0">
                <a:latin typeface="Kruti Dev 010" pitchFamily="2" charset="0"/>
              </a:rPr>
              <a:t> </a:t>
            </a:r>
            <a:r>
              <a:rPr lang="en-US" sz="2600" dirty="0" err="1" smtClean="0">
                <a:latin typeface="Kruti Dev 010" pitchFamily="2" charset="0"/>
              </a:rPr>
              <a:t>lgL</a:t>
            </a:r>
            <a:r>
              <a:rPr lang="en-US" sz="2600" dirty="0" smtClean="0">
                <a:latin typeface="Kruti Dev 010" pitchFamily="2" charset="0"/>
              </a:rPr>
              <a:t>= </a:t>
            </a:r>
            <a:r>
              <a:rPr lang="en-US" sz="2600" dirty="0" err="1" smtClean="0">
                <a:latin typeface="Kruti Dev 010" pitchFamily="2" charset="0"/>
              </a:rPr>
              <a:t>vj</a:t>
            </a:r>
            <a:r>
              <a:rPr lang="en-US" sz="2600" dirty="0" smtClean="0">
                <a:latin typeface="Kruti Dev 010" pitchFamily="2" charset="0"/>
              </a:rPr>
              <a:t> </a:t>
            </a:r>
            <a:r>
              <a:rPr lang="en-US" sz="2600" dirty="0" err="1" smtClean="0">
                <a:latin typeface="Kruti Dev 010" pitchFamily="2" charset="0"/>
              </a:rPr>
              <a:t>vFkkZr</a:t>
            </a:r>
            <a:r>
              <a:rPr lang="en-US" sz="2600" dirty="0" smtClean="0">
                <a:latin typeface="Kruti Dev 010" pitchFamily="2" charset="0"/>
              </a:rPr>
              <a:t>~ </a:t>
            </a:r>
            <a:r>
              <a:rPr lang="en-US" sz="2600" dirty="0" err="1" smtClean="0">
                <a:latin typeface="Kruti Dev 010" pitchFamily="2" charset="0"/>
              </a:rPr>
              <a:t>ifg;s</a:t>
            </a:r>
            <a:r>
              <a:rPr lang="en-US" sz="2600" dirty="0" smtClean="0">
                <a:latin typeface="Kruti Dev 010" pitchFamily="2" charset="0"/>
              </a:rPr>
              <a:t> </a:t>
            </a:r>
            <a:r>
              <a:rPr lang="en-US" sz="2600" dirty="0" err="1" smtClean="0">
                <a:latin typeface="Kruti Dev 010" pitchFamily="2" charset="0"/>
              </a:rPr>
              <a:t>ds</a:t>
            </a:r>
            <a:r>
              <a:rPr lang="en-US" sz="2600" dirty="0" smtClean="0">
                <a:latin typeface="Kruti Dev 010" pitchFamily="2" charset="0"/>
              </a:rPr>
              <a:t> </a:t>
            </a:r>
            <a:r>
              <a:rPr lang="en-US" sz="2600" dirty="0" err="1" smtClean="0">
                <a:latin typeface="Kruti Dev 010" pitchFamily="2" charset="0"/>
              </a:rPr>
              <a:t>dsUnz</a:t>
            </a:r>
            <a:r>
              <a:rPr lang="en-US" sz="2600" dirty="0" smtClean="0">
                <a:latin typeface="Kruti Dev 010" pitchFamily="2" charset="0"/>
              </a:rPr>
              <a:t> </a:t>
            </a:r>
            <a:r>
              <a:rPr lang="en-US" sz="2600" dirty="0" err="1" smtClean="0">
                <a:latin typeface="Kruti Dev 010" pitchFamily="2" charset="0"/>
              </a:rPr>
              <a:t>ls</a:t>
            </a:r>
            <a:r>
              <a:rPr lang="en-US" sz="2600" dirty="0" smtClean="0">
                <a:latin typeface="Kruti Dev 010" pitchFamily="2" charset="0"/>
              </a:rPr>
              <a:t> </a:t>
            </a:r>
            <a:r>
              <a:rPr lang="en-US" sz="2600" dirty="0" err="1" smtClean="0">
                <a:latin typeface="Kruti Dev 010" pitchFamily="2" charset="0"/>
              </a:rPr>
              <a:t>tqMs</a:t>
            </a:r>
            <a:r>
              <a:rPr lang="en-US" sz="2600" dirty="0" smtClean="0">
                <a:latin typeface="Kruti Dev 010" pitchFamily="2" charset="0"/>
              </a:rPr>
              <a:t>+ MUMs </a:t>
            </a:r>
            <a:r>
              <a:rPr lang="en-US" sz="2600" dirty="0" err="1" smtClean="0">
                <a:latin typeface="Kruti Dev 010" pitchFamily="2" charset="0"/>
              </a:rPr>
              <a:t>gSA</a:t>
            </a:r>
            <a:r>
              <a:rPr lang="en-US" sz="2600" dirty="0" smtClean="0">
                <a:latin typeface="Kruti Dev 010" pitchFamily="2" charset="0"/>
              </a:rPr>
              <a:t> </a:t>
            </a:r>
            <a:r>
              <a:rPr lang="en-US" sz="2600" dirty="0" err="1" smtClean="0">
                <a:latin typeface="Kruti Dev 010" pitchFamily="2" charset="0"/>
              </a:rPr>
              <a:t>ftuls</a:t>
            </a:r>
            <a:r>
              <a:rPr lang="en-US" sz="2600" dirty="0" smtClean="0">
                <a:latin typeface="Kruti Dev 010" pitchFamily="2" charset="0"/>
              </a:rPr>
              <a:t> </a:t>
            </a:r>
            <a:r>
              <a:rPr lang="en-US" sz="2600" dirty="0" err="1" smtClean="0">
                <a:latin typeface="Kruti Dev 010" pitchFamily="2" charset="0"/>
              </a:rPr>
              <a:t>lgL</a:t>
            </a:r>
            <a:r>
              <a:rPr lang="en-US" sz="2600" dirty="0" smtClean="0">
                <a:latin typeface="Kruti Dev 010" pitchFamily="2" charset="0"/>
              </a:rPr>
              <a:t>= “</a:t>
            </a:r>
            <a:r>
              <a:rPr lang="en-US" sz="2600" dirty="0" err="1" smtClean="0">
                <a:latin typeface="Kruti Dev 010" pitchFamily="2" charset="0"/>
              </a:rPr>
              <a:t>kfDr;ksa</a:t>
            </a:r>
            <a:r>
              <a:rPr lang="en-US" sz="2600" dirty="0" smtClean="0">
                <a:latin typeface="Kruti Dev 010" pitchFamily="2" charset="0"/>
              </a:rPr>
              <a:t> dh /</a:t>
            </a:r>
            <a:r>
              <a:rPr lang="en-US" sz="2600" dirty="0" err="1" smtClean="0">
                <a:latin typeface="Kruti Dev 010" pitchFamily="2" charset="0"/>
              </a:rPr>
              <a:t>kkjk</a:t>
            </a:r>
            <a:r>
              <a:rPr lang="en-US" sz="2600" dirty="0" smtClean="0">
                <a:latin typeface="Kruti Dev 010" pitchFamily="2" charset="0"/>
              </a:rPr>
              <a:t>,¡ </a:t>
            </a:r>
            <a:r>
              <a:rPr lang="en-US" sz="2600" dirty="0" err="1" smtClean="0">
                <a:latin typeface="Kruti Dev 010" pitchFamily="2" charset="0"/>
              </a:rPr>
              <a:t>izdV</a:t>
            </a:r>
            <a:r>
              <a:rPr lang="en-US" sz="2600" dirty="0" smtClean="0">
                <a:latin typeface="Kruti Dev 010" pitchFamily="2" charset="0"/>
              </a:rPr>
              <a:t> </a:t>
            </a:r>
            <a:r>
              <a:rPr lang="en-US" sz="2600" dirty="0" err="1" smtClean="0">
                <a:latin typeface="Kruti Dev 010" pitchFamily="2" charset="0"/>
              </a:rPr>
              <a:t>gksrh</a:t>
            </a:r>
            <a:r>
              <a:rPr lang="en-US" sz="2600" dirty="0" smtClean="0">
                <a:latin typeface="Kruti Dev 010" pitchFamily="2" charset="0"/>
              </a:rPr>
              <a:t> </a:t>
            </a:r>
            <a:r>
              <a:rPr lang="en-US" sz="2600" dirty="0" err="1" smtClean="0">
                <a:latin typeface="Kruti Dev 010" pitchFamily="2" charset="0"/>
              </a:rPr>
              <a:t>jgrh</a:t>
            </a:r>
            <a:r>
              <a:rPr lang="en-US" sz="2600" dirty="0" smtClean="0">
                <a:latin typeface="Kruti Dev 010" pitchFamily="2" charset="0"/>
              </a:rPr>
              <a:t> </a:t>
            </a:r>
            <a:r>
              <a:rPr lang="en-US" sz="2600" dirty="0" err="1" smtClean="0">
                <a:latin typeface="Kruti Dev 010" pitchFamily="2" charset="0"/>
              </a:rPr>
              <a:t>gSA</a:t>
            </a:r>
            <a:endParaRPr lang="en-US" sz="2600" dirty="0" smtClean="0">
              <a:latin typeface="Kruti Dev 010" pitchFamily="2" charset="0"/>
            </a:endParaRPr>
          </a:p>
          <a:p>
            <a:pPr lvl="0"/>
            <a:r>
              <a:rPr lang="en-US" sz="2600" b="1" dirty="0" err="1" smtClean="0">
                <a:latin typeface="Kruti Dev 010" pitchFamily="2" charset="0"/>
              </a:rPr>
              <a:t>dszUnz</a:t>
            </a:r>
            <a:r>
              <a:rPr lang="en-US" sz="2600" b="1" dirty="0" smtClean="0">
                <a:latin typeface="Kruti Dev 010" pitchFamily="2" charset="0"/>
              </a:rPr>
              <a:t> </a:t>
            </a:r>
            <a:r>
              <a:rPr lang="en-US" sz="2600" dirty="0" smtClean="0">
                <a:latin typeface="Kruti Dev 010" pitchFamily="2" charset="0"/>
              </a:rPr>
              <a:t>&amp; </a:t>
            </a:r>
            <a:r>
              <a:rPr lang="en-US" sz="2600" dirty="0" err="1" smtClean="0">
                <a:latin typeface="Kruti Dev 010" pitchFamily="2" charset="0"/>
              </a:rPr>
              <a:t>bl</a:t>
            </a:r>
            <a:r>
              <a:rPr lang="en-US" sz="2600" dirty="0" smtClean="0">
                <a:latin typeface="Kruti Dev 010" pitchFamily="2" charset="0"/>
              </a:rPr>
              <a:t> </a:t>
            </a:r>
            <a:r>
              <a:rPr lang="en-US" sz="2600" dirty="0" err="1" smtClean="0">
                <a:latin typeface="Kruti Dev 010" pitchFamily="2" charset="0"/>
              </a:rPr>
              <a:t>pdz</a:t>
            </a:r>
            <a:r>
              <a:rPr lang="en-US" sz="2600" dirty="0" smtClean="0">
                <a:latin typeface="Kruti Dev 010" pitchFamily="2" charset="0"/>
              </a:rPr>
              <a:t> </a:t>
            </a:r>
            <a:r>
              <a:rPr lang="en-US" sz="2600" dirty="0" err="1" smtClean="0">
                <a:latin typeface="Kruti Dev 010" pitchFamily="2" charset="0"/>
              </a:rPr>
              <a:t>ds</a:t>
            </a:r>
            <a:r>
              <a:rPr lang="en-US" sz="2600" dirty="0" smtClean="0">
                <a:latin typeface="Kruti Dev 010" pitchFamily="2" charset="0"/>
              </a:rPr>
              <a:t> </a:t>
            </a:r>
            <a:r>
              <a:rPr lang="en-US" sz="2600" dirty="0" err="1" smtClean="0">
                <a:latin typeface="Kruti Dev 010" pitchFamily="2" charset="0"/>
              </a:rPr>
              <a:t>dsUnz</a:t>
            </a:r>
            <a:r>
              <a:rPr lang="en-US" sz="2600" dirty="0" smtClean="0">
                <a:latin typeface="Kruti Dev 010" pitchFamily="2" charset="0"/>
              </a:rPr>
              <a:t> </a:t>
            </a:r>
            <a:r>
              <a:rPr lang="en-US" sz="2600" dirty="0" err="1" smtClean="0">
                <a:latin typeface="Kruti Dev 010" pitchFamily="2" charset="0"/>
              </a:rPr>
              <a:t>eas</a:t>
            </a:r>
            <a:r>
              <a:rPr lang="en-US" sz="2600" dirty="0" smtClean="0">
                <a:latin typeface="Kruti Dev 010" pitchFamily="2" charset="0"/>
              </a:rPr>
              <a:t> </a:t>
            </a:r>
            <a:r>
              <a:rPr lang="en-US" sz="2600" dirty="0" err="1" smtClean="0">
                <a:latin typeface="Kruti Dev 010" pitchFamily="2" charset="0"/>
              </a:rPr>
              <a:t>dey</a:t>
            </a:r>
            <a:r>
              <a:rPr lang="en-US" sz="2600" dirty="0" smtClean="0">
                <a:latin typeface="Kruti Dev 010" pitchFamily="2" charset="0"/>
              </a:rPr>
              <a:t> </a:t>
            </a:r>
            <a:r>
              <a:rPr lang="en-US" sz="2600" dirty="0" err="1" smtClean="0">
                <a:latin typeface="Kruti Dev 010" pitchFamily="2" charset="0"/>
              </a:rPr>
              <a:t>ds</a:t>
            </a:r>
            <a:r>
              <a:rPr lang="en-US" sz="2600" dirty="0" smtClean="0">
                <a:latin typeface="Kruti Dev 010" pitchFamily="2" charset="0"/>
              </a:rPr>
              <a:t> e/; </a:t>
            </a:r>
            <a:r>
              <a:rPr lang="en-US" sz="2600" dirty="0" err="1" smtClean="0">
                <a:latin typeface="Kruti Dev 010" pitchFamily="2" charset="0"/>
              </a:rPr>
              <a:t>esa</a:t>
            </a:r>
            <a:r>
              <a:rPr lang="en-US" sz="2600" dirty="0" smtClean="0">
                <a:latin typeface="Kruti Dev 010" pitchFamily="2" charset="0"/>
              </a:rPr>
              <a:t> “</a:t>
            </a:r>
            <a:r>
              <a:rPr lang="en-US" sz="2600" dirty="0" err="1" smtClean="0">
                <a:latin typeface="Kruti Dev 010" pitchFamily="2" charset="0"/>
              </a:rPr>
              <a:t>kq</a:t>
            </a:r>
            <a:r>
              <a:rPr lang="en-US" sz="2600" dirty="0" smtClean="0">
                <a:latin typeface="Kruti Dev 010" pitchFamily="2" charset="0"/>
              </a:rPr>
              <a:t>) </a:t>
            </a:r>
            <a:r>
              <a:rPr lang="en-US" sz="2600" dirty="0" err="1" smtClean="0">
                <a:latin typeface="Kruti Dev 010" pitchFamily="2" charset="0"/>
              </a:rPr>
              <a:t>psruk</a:t>
            </a:r>
            <a:r>
              <a:rPr lang="en-US" sz="2600" dirty="0" smtClean="0">
                <a:latin typeface="Kruti Dev 010" pitchFamily="2" charset="0"/>
              </a:rPr>
              <a:t> </a:t>
            </a:r>
            <a:r>
              <a:rPr lang="en-US" sz="2600" dirty="0" err="1" smtClean="0">
                <a:latin typeface="Kruti Dev 010" pitchFamily="2" charset="0"/>
              </a:rPr>
              <a:t>dk</a:t>
            </a:r>
            <a:r>
              <a:rPr lang="en-US" sz="2600" dirty="0" smtClean="0">
                <a:latin typeface="Kruti Dev 010" pitchFamily="2" charset="0"/>
              </a:rPr>
              <a:t> </a:t>
            </a:r>
            <a:r>
              <a:rPr lang="en-US" sz="2600" dirty="0" err="1" smtClean="0">
                <a:latin typeface="Kruti Dev 010" pitchFamily="2" charset="0"/>
              </a:rPr>
              <a:t>izrhd</a:t>
            </a:r>
            <a:r>
              <a:rPr lang="en-US" sz="2600" dirty="0" smtClean="0">
                <a:latin typeface="Kruti Dev 010" pitchFamily="2" charset="0"/>
              </a:rPr>
              <a:t> </a:t>
            </a:r>
            <a:r>
              <a:rPr lang="en-US" sz="2600" dirty="0" err="1" smtClean="0">
                <a:latin typeface="Kruti Dev 010" pitchFamily="2" charset="0"/>
              </a:rPr>
              <a:t>fnO</a:t>
            </a:r>
            <a:r>
              <a:rPr lang="en-US" sz="2600" dirty="0" smtClean="0">
                <a:latin typeface="Kruti Dev 010" pitchFamily="2" charset="0"/>
              </a:rPr>
              <a:t>; </a:t>
            </a:r>
            <a:r>
              <a:rPr lang="en-US" sz="2600" dirty="0" err="1" smtClean="0">
                <a:latin typeface="Kruti Dev 010" pitchFamily="2" charset="0"/>
              </a:rPr>
              <a:t>ekuo</a:t>
            </a:r>
            <a:r>
              <a:rPr lang="en-US" sz="2600" dirty="0" smtClean="0">
                <a:latin typeface="Kruti Dev 010" pitchFamily="2" charset="0"/>
              </a:rPr>
              <a:t> </a:t>
            </a:r>
            <a:r>
              <a:rPr lang="en-US" sz="2600" dirty="0" err="1" smtClean="0">
                <a:latin typeface="Kruti Dev 010" pitchFamily="2" charset="0"/>
              </a:rPr>
              <a:t>T;ksfrfyaZx</a:t>
            </a:r>
            <a:r>
              <a:rPr lang="en-US" sz="2600" dirty="0" smtClean="0">
                <a:latin typeface="Kruti Dev 010" pitchFamily="2" charset="0"/>
              </a:rPr>
              <a:t> </a:t>
            </a:r>
            <a:r>
              <a:rPr lang="en-US" sz="2600" dirty="0" err="1" smtClean="0">
                <a:latin typeface="Kruti Dev 010" pitchFamily="2" charset="0"/>
              </a:rPr>
              <a:t>gSA</a:t>
            </a:r>
            <a:endParaRPr lang="en-US" sz="2600" dirty="0" smtClean="0">
              <a:latin typeface="Kruti Dev 010" pitchFamily="2" charset="0"/>
            </a:endParaRPr>
          </a:p>
          <a:p>
            <a:pPr lvl="0"/>
            <a:r>
              <a:rPr lang="en-US" sz="2600" b="1" dirty="0" err="1" smtClean="0">
                <a:latin typeface="Kruti Dev 010" pitchFamily="2" charset="0"/>
              </a:rPr>
              <a:t>Hkko</a:t>
            </a:r>
            <a:r>
              <a:rPr lang="en-US" sz="2600" b="1" dirty="0" smtClean="0">
                <a:latin typeface="Kruti Dev 010" pitchFamily="2" charset="0"/>
              </a:rPr>
              <a:t> </a:t>
            </a:r>
            <a:r>
              <a:rPr lang="en-US" sz="2600" dirty="0" smtClean="0">
                <a:latin typeface="Kruti Dev 010" pitchFamily="2" charset="0"/>
              </a:rPr>
              <a:t>&amp; ;g </a:t>
            </a:r>
            <a:r>
              <a:rPr lang="en-US" sz="2600" dirty="0" err="1" smtClean="0">
                <a:latin typeface="Kruti Dev 010" pitchFamily="2" charset="0"/>
              </a:rPr>
              <a:t>pdz</a:t>
            </a:r>
            <a:r>
              <a:rPr lang="en-US" sz="2600" dirty="0" smtClean="0">
                <a:latin typeface="Kruti Dev 010" pitchFamily="2" charset="0"/>
              </a:rPr>
              <a:t> </a:t>
            </a:r>
            <a:r>
              <a:rPr lang="en-US" sz="2600" dirty="0" err="1" smtClean="0">
                <a:latin typeface="Kruti Dev 010" pitchFamily="2" charset="0"/>
              </a:rPr>
              <a:t>mPpre</a:t>
            </a:r>
            <a:r>
              <a:rPr lang="en-US" sz="2600" dirty="0" smtClean="0">
                <a:latin typeface="Kruti Dev 010" pitchFamily="2" charset="0"/>
              </a:rPr>
              <a:t> </a:t>
            </a:r>
            <a:r>
              <a:rPr lang="en-US" sz="2600" dirty="0" err="1" smtClean="0">
                <a:latin typeface="Kruti Dev 010" pitchFamily="2" charset="0"/>
              </a:rPr>
              <a:t>psruk</a:t>
            </a:r>
            <a:r>
              <a:rPr lang="en-US" sz="2600" dirty="0" smtClean="0">
                <a:latin typeface="Kruti Dev 010" pitchFamily="2" charset="0"/>
              </a:rPr>
              <a:t> </a:t>
            </a:r>
            <a:r>
              <a:rPr lang="en-US" sz="2600" dirty="0" err="1" smtClean="0">
                <a:latin typeface="Kruti Dev 010" pitchFamily="2" charset="0"/>
              </a:rPr>
              <a:t>dk</a:t>
            </a:r>
            <a:r>
              <a:rPr lang="en-US" sz="2600" dirty="0" smtClean="0">
                <a:latin typeface="Kruti Dev 010" pitchFamily="2" charset="0"/>
              </a:rPr>
              <a:t> </a:t>
            </a:r>
            <a:r>
              <a:rPr lang="en-US" sz="2600" dirty="0" err="1" smtClean="0">
                <a:latin typeface="Kruti Dev 010" pitchFamily="2" charset="0"/>
              </a:rPr>
              <a:t>fuokl</a:t>
            </a:r>
            <a:r>
              <a:rPr lang="en-US" sz="2600" dirty="0" smtClean="0">
                <a:latin typeface="Kruti Dev 010" pitchFamily="2" charset="0"/>
              </a:rPr>
              <a:t> </a:t>
            </a:r>
            <a:r>
              <a:rPr lang="en-US" sz="2600" dirty="0" err="1" smtClean="0">
                <a:latin typeface="Kruti Dev 010" pitchFamily="2" charset="0"/>
              </a:rPr>
              <a:t>LFky</a:t>
            </a:r>
            <a:r>
              <a:rPr lang="en-US" sz="2600" dirty="0" smtClean="0">
                <a:latin typeface="Kruti Dev 010" pitchFamily="2" charset="0"/>
              </a:rPr>
              <a:t> </a:t>
            </a:r>
            <a:r>
              <a:rPr lang="en-US" sz="2600" dirty="0" err="1" smtClean="0">
                <a:latin typeface="Kruti Dev 010" pitchFamily="2" charset="0"/>
              </a:rPr>
              <a:t>gS</a:t>
            </a:r>
            <a:r>
              <a:rPr lang="en-US" sz="2600" dirty="0" smtClean="0">
                <a:latin typeface="Kruti Dev 010" pitchFamily="2" charset="0"/>
              </a:rPr>
              <a:t> </a:t>
            </a:r>
            <a:r>
              <a:rPr lang="en-US" sz="2600" dirty="0" err="1" smtClean="0">
                <a:latin typeface="Kruti Dev 010" pitchFamily="2" charset="0"/>
              </a:rPr>
              <a:t>rFkk</a:t>
            </a:r>
            <a:r>
              <a:rPr lang="en-US" sz="2600" dirty="0" smtClean="0">
                <a:latin typeface="Kruti Dev 010" pitchFamily="2" charset="0"/>
              </a:rPr>
              <a:t> </a:t>
            </a:r>
            <a:r>
              <a:rPr lang="en-US" sz="2600" dirty="0" err="1" smtClean="0">
                <a:latin typeface="Kruti Dev 010" pitchFamily="2" charset="0"/>
              </a:rPr>
              <a:t>dq.Myhuh</a:t>
            </a:r>
            <a:r>
              <a:rPr lang="en-US" sz="2600" dirty="0" smtClean="0">
                <a:latin typeface="Kruti Dev 010" pitchFamily="2" charset="0"/>
              </a:rPr>
              <a:t> </a:t>
            </a:r>
            <a:r>
              <a:rPr lang="en-US" sz="2600" dirty="0" err="1" smtClean="0">
                <a:latin typeface="Kruti Dev 010" pitchFamily="2" charset="0"/>
              </a:rPr>
              <a:t>ds</a:t>
            </a:r>
            <a:r>
              <a:rPr lang="en-US" sz="2600" dirty="0" smtClean="0">
                <a:latin typeface="Kruti Dev 010" pitchFamily="2" charset="0"/>
              </a:rPr>
              <a:t> </a:t>
            </a:r>
            <a:r>
              <a:rPr lang="en-US" sz="2600" dirty="0" err="1" smtClean="0">
                <a:latin typeface="Kruti Dev 010" pitchFamily="2" charset="0"/>
              </a:rPr>
              <a:t>tkx`r</a:t>
            </a:r>
            <a:r>
              <a:rPr lang="en-US" sz="2600" dirty="0" smtClean="0">
                <a:latin typeface="Kruti Dev 010" pitchFamily="2" charset="0"/>
              </a:rPr>
              <a:t> </a:t>
            </a:r>
            <a:r>
              <a:rPr lang="en-US" sz="2600" dirty="0" err="1" smtClean="0">
                <a:latin typeface="Kruti Dev 010" pitchFamily="2" charset="0"/>
              </a:rPr>
              <a:t>gksus</a:t>
            </a:r>
            <a:r>
              <a:rPr lang="en-US" sz="2600" dirty="0" smtClean="0">
                <a:latin typeface="Kruti Dev 010" pitchFamily="2" charset="0"/>
              </a:rPr>
              <a:t> </a:t>
            </a:r>
            <a:r>
              <a:rPr lang="en-US" sz="2600" dirty="0" err="1" smtClean="0">
                <a:latin typeface="Kruti Dev 010" pitchFamily="2" charset="0"/>
              </a:rPr>
              <a:t>ij</a:t>
            </a:r>
            <a:r>
              <a:rPr lang="en-US" sz="2600" dirty="0" smtClean="0">
                <a:latin typeface="Kruti Dev 010" pitchFamily="2" charset="0"/>
              </a:rPr>
              <a:t> </a:t>
            </a:r>
            <a:r>
              <a:rPr lang="en-US" sz="2600" dirty="0" err="1" smtClean="0">
                <a:latin typeface="Kruti Dev 010" pitchFamily="2" charset="0"/>
              </a:rPr>
              <a:t>ije</a:t>
            </a:r>
            <a:r>
              <a:rPr lang="en-US" sz="2600" dirty="0" smtClean="0">
                <a:latin typeface="Kruti Dev 010" pitchFamily="2" charset="0"/>
              </a:rPr>
              <a:t> L=</a:t>
            </a:r>
            <a:r>
              <a:rPr lang="en-US" sz="2600" dirty="0" err="1" smtClean="0">
                <a:latin typeface="Kruti Dev 010" pitchFamily="2" charset="0"/>
              </a:rPr>
              <a:t>ksr</a:t>
            </a:r>
            <a:r>
              <a:rPr lang="en-US" sz="2600" dirty="0" smtClean="0">
                <a:latin typeface="Kruti Dev 010" pitchFamily="2" charset="0"/>
              </a:rPr>
              <a:t> </a:t>
            </a:r>
            <a:r>
              <a:rPr lang="en-US" sz="2600" dirty="0" err="1" smtClean="0">
                <a:latin typeface="Kruti Dev 010" pitchFamily="2" charset="0"/>
              </a:rPr>
              <a:t>esas</a:t>
            </a:r>
            <a:r>
              <a:rPr lang="en-US" sz="2600" dirty="0" smtClean="0">
                <a:latin typeface="Kruti Dev 010" pitchFamily="2" charset="0"/>
              </a:rPr>
              <a:t> </a:t>
            </a:r>
            <a:r>
              <a:rPr lang="en-US" sz="2600" dirty="0" err="1" smtClean="0">
                <a:latin typeface="Kruti Dev 010" pitchFamily="2" charset="0"/>
              </a:rPr>
              <a:t>fofyu</a:t>
            </a:r>
            <a:r>
              <a:rPr lang="en-US" sz="2600" dirty="0" smtClean="0">
                <a:latin typeface="Kruti Dev 010" pitchFamily="2" charset="0"/>
              </a:rPr>
              <a:t> </a:t>
            </a:r>
            <a:r>
              <a:rPr lang="en-US" sz="2600" dirty="0" err="1" smtClean="0">
                <a:latin typeface="Kruti Dev 010" pitchFamily="2" charset="0"/>
              </a:rPr>
              <a:t>gks</a:t>
            </a:r>
            <a:r>
              <a:rPr lang="en-US" sz="2600" dirty="0" smtClean="0">
                <a:latin typeface="Kruti Dev 010" pitchFamily="2" charset="0"/>
              </a:rPr>
              <a:t> </a:t>
            </a:r>
            <a:r>
              <a:rPr lang="en-US" sz="2600" dirty="0" err="1" smtClean="0">
                <a:latin typeface="Kruti Dev 010" pitchFamily="2" charset="0"/>
              </a:rPr>
              <a:t>tkrk</a:t>
            </a:r>
            <a:r>
              <a:rPr lang="en-US" sz="2600" dirty="0" smtClean="0">
                <a:latin typeface="Kruti Dev 010" pitchFamily="2" charset="0"/>
              </a:rPr>
              <a:t> </a:t>
            </a:r>
            <a:r>
              <a:rPr lang="en-US" sz="2600" dirty="0" err="1" smtClean="0">
                <a:latin typeface="Kruti Dev 010" pitchFamily="2" charset="0"/>
              </a:rPr>
              <a:t>gSA</a:t>
            </a:r>
            <a:endParaRPr lang="en-US" sz="2600" dirty="0" smtClean="0">
              <a:latin typeface="Kruti Dev 010" pitchFamily="2" charset="0"/>
            </a:endParaRPr>
          </a:p>
          <a:p>
            <a:pPr lvl="0"/>
            <a:r>
              <a:rPr lang="en-US" sz="2600" b="1" dirty="0" err="1" smtClean="0">
                <a:latin typeface="Kruti Dev 010" pitchFamily="2" charset="0"/>
              </a:rPr>
              <a:t>cht</a:t>
            </a:r>
            <a:r>
              <a:rPr lang="en-US" sz="2600" b="1" dirty="0" smtClean="0">
                <a:latin typeface="Kruti Dev 010" pitchFamily="2" charset="0"/>
              </a:rPr>
              <a:t> ea= </a:t>
            </a:r>
            <a:r>
              <a:rPr lang="en-US" sz="2600" dirty="0" smtClean="0">
                <a:latin typeface="Kruti Dev 010" pitchFamily="2" charset="0"/>
              </a:rPr>
              <a:t>&amp; </a:t>
            </a:r>
            <a:r>
              <a:rPr lang="en-US" sz="2600" dirty="0" err="1" smtClean="0">
                <a:latin typeface="Kruti Dev 010" pitchFamily="2" charset="0"/>
              </a:rPr>
              <a:t>bl</a:t>
            </a:r>
            <a:r>
              <a:rPr lang="en-US" sz="2600" dirty="0" smtClean="0">
                <a:latin typeface="Kruti Dev 010" pitchFamily="2" charset="0"/>
              </a:rPr>
              <a:t> </a:t>
            </a:r>
            <a:r>
              <a:rPr lang="en-US" sz="2600" dirty="0" err="1" smtClean="0">
                <a:latin typeface="Kruti Dev 010" pitchFamily="2" charset="0"/>
              </a:rPr>
              <a:t>pdz</a:t>
            </a:r>
            <a:r>
              <a:rPr lang="en-US" sz="2600" dirty="0" smtClean="0">
                <a:latin typeface="Kruti Dev 010" pitchFamily="2" charset="0"/>
              </a:rPr>
              <a:t> </a:t>
            </a:r>
            <a:r>
              <a:rPr lang="en-US" sz="2600" dirty="0" err="1" smtClean="0">
                <a:latin typeface="Kruti Dev 010" pitchFamily="2" charset="0"/>
              </a:rPr>
              <a:t>dk</a:t>
            </a:r>
            <a:r>
              <a:rPr lang="en-US" sz="2600" dirty="0" smtClean="0">
                <a:latin typeface="Kruti Dev 010" pitchFamily="2" charset="0"/>
              </a:rPr>
              <a:t> </a:t>
            </a:r>
            <a:r>
              <a:rPr lang="en-US" sz="2600" dirty="0" err="1" smtClean="0">
                <a:latin typeface="Kruti Dev 010" pitchFamily="2" charset="0"/>
              </a:rPr>
              <a:t>chtk</a:t>
            </a:r>
            <a:r>
              <a:rPr lang="en-US" sz="2600" dirty="0" smtClean="0">
                <a:latin typeface="Kruti Dev 010" pitchFamily="2" charset="0"/>
              </a:rPr>
              <a:t>{</a:t>
            </a:r>
            <a:r>
              <a:rPr lang="en-US" sz="2600" dirty="0" err="1" smtClean="0">
                <a:latin typeface="Kruti Dev 010" pitchFamily="2" charset="0"/>
              </a:rPr>
              <a:t>kj</a:t>
            </a:r>
            <a:r>
              <a:rPr lang="en-US" sz="2600" dirty="0" smtClean="0">
                <a:latin typeface="Kruti Dev 010" pitchFamily="2" charset="0"/>
              </a:rPr>
              <a:t> </a:t>
            </a:r>
            <a:r>
              <a:rPr lang="en-US" sz="2600" dirty="0" err="1" smtClean="0">
                <a:latin typeface="Kruti Dev 010" pitchFamily="2" charset="0"/>
              </a:rPr>
              <a:t>fcUnq</a:t>
            </a:r>
            <a:r>
              <a:rPr lang="en-US" sz="2600" dirty="0" smtClean="0">
                <a:latin typeface="Kruti Dev 010" pitchFamily="2" charset="0"/>
              </a:rPr>
              <a:t> </a:t>
            </a:r>
            <a:r>
              <a:rPr lang="en-US" sz="2600" dirty="0" err="1" smtClean="0">
                <a:latin typeface="Kruti Dev 010" pitchFamily="2" charset="0"/>
              </a:rPr>
              <a:t>gS</a:t>
            </a:r>
            <a:r>
              <a:rPr lang="en-US" sz="2600" dirty="0" smtClean="0">
                <a:latin typeface="Kruti Dev 010" pitchFamily="2" charset="0"/>
              </a:rPr>
              <a:t> </a:t>
            </a:r>
            <a:r>
              <a:rPr lang="en-US" sz="2600" dirty="0" err="1" smtClean="0">
                <a:latin typeface="Kruti Dev 010" pitchFamily="2" charset="0"/>
              </a:rPr>
              <a:t>rFkk</a:t>
            </a:r>
            <a:r>
              <a:rPr lang="en-US" sz="2600" dirty="0" smtClean="0">
                <a:latin typeface="Kruti Dev 010" pitchFamily="2" charset="0"/>
              </a:rPr>
              <a:t> </a:t>
            </a:r>
            <a:r>
              <a:rPr lang="en-US" sz="2600" dirty="0" err="1" smtClean="0">
                <a:latin typeface="Kruti Dev 010" pitchFamily="2" charset="0"/>
              </a:rPr>
              <a:t>b’V</a:t>
            </a:r>
            <a:r>
              <a:rPr lang="en-US" sz="2600" dirty="0" smtClean="0">
                <a:latin typeface="Kruti Dev 010" pitchFamily="2" charset="0"/>
              </a:rPr>
              <a:t> </a:t>
            </a:r>
            <a:r>
              <a:rPr lang="en-US" sz="2600" dirty="0" err="1" smtClean="0">
                <a:latin typeface="Kruti Dev 010" pitchFamily="2" charset="0"/>
              </a:rPr>
              <a:t>nso</a:t>
            </a:r>
            <a:r>
              <a:rPr lang="en-US" sz="2600" dirty="0" smtClean="0">
                <a:latin typeface="Kruti Dev 010" pitchFamily="2" charset="0"/>
              </a:rPr>
              <a:t> </a:t>
            </a:r>
            <a:r>
              <a:rPr lang="en-US" sz="2600" dirty="0" err="1" smtClean="0">
                <a:latin typeface="Kruti Dev 010" pitchFamily="2" charset="0"/>
              </a:rPr>
              <a:t>Hkxoku</a:t>
            </a:r>
            <a:r>
              <a:rPr lang="en-US" sz="2600" dirty="0" smtClean="0">
                <a:latin typeface="Kruti Dev 010" pitchFamily="2" charset="0"/>
              </a:rPr>
              <a:t> </a:t>
            </a:r>
            <a:r>
              <a:rPr lang="en-US" sz="2600" dirty="0" err="1" smtClean="0">
                <a:latin typeface="Kruti Dev 010" pitchFamily="2" charset="0"/>
              </a:rPr>
              <a:t>f</a:t>
            </a:r>
            <a:r>
              <a:rPr lang="en-US" sz="2600" dirty="0" err="1" smtClean="0">
                <a:latin typeface="Kruti Dev 021" pitchFamily="2" charset="0"/>
              </a:rPr>
              <a:t>”k</a:t>
            </a:r>
            <a:r>
              <a:rPr lang="en-US" sz="2600" dirty="0" err="1" smtClean="0">
                <a:latin typeface="Kruti Dev 010" pitchFamily="2" charset="0"/>
              </a:rPr>
              <a:t>o</a:t>
            </a:r>
            <a:r>
              <a:rPr lang="en-US" sz="2600" dirty="0" smtClean="0">
                <a:latin typeface="Kruti Dev 010" pitchFamily="2" charset="0"/>
              </a:rPr>
              <a:t> </a:t>
            </a:r>
            <a:r>
              <a:rPr lang="en-US" sz="2600" dirty="0" err="1" smtClean="0">
                <a:latin typeface="Kruti Dev 010" pitchFamily="2" charset="0"/>
              </a:rPr>
              <a:t>ije</a:t>
            </a:r>
            <a:r>
              <a:rPr lang="en-US" sz="2600" dirty="0" smtClean="0">
                <a:latin typeface="Kruti Dev 010" pitchFamily="2" charset="0"/>
              </a:rPr>
              <a:t> </a:t>
            </a:r>
            <a:r>
              <a:rPr lang="en-US" sz="2600" dirty="0" err="1" smtClean="0">
                <a:latin typeface="Kruti Dev 010" pitchFamily="2" charset="0"/>
              </a:rPr>
              <a:t>czEg</a:t>
            </a:r>
            <a:r>
              <a:rPr lang="en-US" sz="2600" dirty="0" smtClean="0">
                <a:latin typeface="Kruti Dev 010" pitchFamily="2" charset="0"/>
              </a:rPr>
              <a:t> </a:t>
            </a:r>
            <a:r>
              <a:rPr lang="en-US" sz="2600" dirty="0" err="1" smtClean="0">
                <a:latin typeface="Kruti Dev 010" pitchFamily="2" charset="0"/>
              </a:rPr>
              <a:t>gSA</a:t>
            </a:r>
            <a:endParaRPr lang="en-US" sz="2600" dirty="0" smtClean="0">
              <a:latin typeface="Kruti Dev 010" pitchFamily="2" charset="0"/>
            </a:endParaRPr>
          </a:p>
          <a:p>
            <a:pPr lvl="0"/>
            <a:r>
              <a:rPr lang="en-US" sz="2600" b="1" dirty="0" err="1" smtClean="0">
                <a:latin typeface="Kruti Dev 010" pitchFamily="2" charset="0"/>
              </a:rPr>
              <a:t>ykHk</a:t>
            </a:r>
            <a:r>
              <a:rPr lang="en-US" sz="2600" b="1" dirty="0" smtClean="0">
                <a:latin typeface="Kruti Dev 010" pitchFamily="2" charset="0"/>
              </a:rPr>
              <a:t> </a:t>
            </a:r>
            <a:r>
              <a:rPr lang="en-US" sz="2600" dirty="0" smtClean="0">
                <a:latin typeface="Kruti Dev 010" pitchFamily="2" charset="0"/>
              </a:rPr>
              <a:t>&amp; </a:t>
            </a:r>
            <a:r>
              <a:rPr lang="en-US" sz="2600" dirty="0" err="1" smtClean="0">
                <a:latin typeface="Kruti Dev 010" pitchFamily="2" charset="0"/>
              </a:rPr>
              <a:t>bl</a:t>
            </a:r>
            <a:r>
              <a:rPr lang="en-US" sz="2600" dirty="0" smtClean="0">
                <a:latin typeface="Kruti Dev 010" pitchFamily="2" charset="0"/>
              </a:rPr>
              <a:t> </a:t>
            </a:r>
            <a:r>
              <a:rPr lang="en-US" sz="2600" dirty="0" err="1" smtClean="0">
                <a:latin typeface="Kruti Dev 010" pitchFamily="2" charset="0"/>
              </a:rPr>
              <a:t>pdz</a:t>
            </a:r>
            <a:r>
              <a:rPr lang="en-US" sz="2600" dirty="0" smtClean="0">
                <a:latin typeface="Kruti Dev 010" pitchFamily="2" charset="0"/>
              </a:rPr>
              <a:t> </a:t>
            </a:r>
            <a:r>
              <a:rPr lang="en-US" sz="2600" dirty="0" err="1" smtClean="0">
                <a:latin typeface="Kruti Dev 010" pitchFamily="2" charset="0"/>
              </a:rPr>
              <a:t>ij</a:t>
            </a:r>
            <a:r>
              <a:rPr lang="en-US" sz="2600" dirty="0" smtClean="0">
                <a:latin typeface="Kruti Dev 010" pitchFamily="2" charset="0"/>
              </a:rPr>
              <a:t> /;</a:t>
            </a:r>
            <a:r>
              <a:rPr lang="en-US" sz="2600" dirty="0" err="1" smtClean="0">
                <a:latin typeface="Kruti Dev 010" pitchFamily="2" charset="0"/>
              </a:rPr>
              <a:t>ku</a:t>
            </a:r>
            <a:r>
              <a:rPr lang="en-US" sz="2600" dirty="0" smtClean="0">
                <a:latin typeface="Kruti Dev 010" pitchFamily="2" charset="0"/>
              </a:rPr>
              <a:t> </a:t>
            </a:r>
            <a:r>
              <a:rPr lang="en-US" sz="2600" dirty="0" err="1" smtClean="0">
                <a:latin typeface="Kruti Dev 010" pitchFamily="2" charset="0"/>
              </a:rPr>
              <a:t>djus</a:t>
            </a:r>
            <a:r>
              <a:rPr lang="en-US" sz="2600" dirty="0" smtClean="0">
                <a:latin typeface="Kruti Dev 010" pitchFamily="2" charset="0"/>
              </a:rPr>
              <a:t> </a:t>
            </a:r>
            <a:r>
              <a:rPr lang="en-US" sz="2600" dirty="0" err="1" smtClean="0">
                <a:latin typeface="Kruti Dev 010" pitchFamily="2" charset="0"/>
              </a:rPr>
              <a:t>ls</a:t>
            </a:r>
            <a:r>
              <a:rPr lang="en-US" sz="2600" dirty="0" smtClean="0">
                <a:latin typeface="Kruti Dev 010" pitchFamily="2" charset="0"/>
              </a:rPr>
              <a:t> </a:t>
            </a:r>
            <a:r>
              <a:rPr lang="en-US" sz="2600" dirty="0" err="1" smtClean="0">
                <a:latin typeface="Kruti Dev 010" pitchFamily="2" charset="0"/>
              </a:rPr>
              <a:t>vkfRed</a:t>
            </a:r>
            <a:r>
              <a:rPr lang="en-US" sz="2600" dirty="0" smtClean="0">
                <a:latin typeface="Kruti Dev 010" pitchFamily="2" charset="0"/>
              </a:rPr>
              <a:t> </a:t>
            </a:r>
            <a:r>
              <a:rPr lang="en-US" sz="2600" dirty="0" err="1" smtClean="0">
                <a:latin typeface="Kruti Dev 010" pitchFamily="2" charset="0"/>
              </a:rPr>
              <a:t>vkuan</a:t>
            </a:r>
            <a:r>
              <a:rPr lang="en-US" sz="2600" dirty="0" smtClean="0">
                <a:latin typeface="Kruti Dev 010" pitchFamily="2" charset="0"/>
              </a:rPr>
              <a:t> </a:t>
            </a:r>
            <a:r>
              <a:rPr lang="en-US" sz="2600" dirty="0" err="1" smtClean="0">
                <a:latin typeface="Kruti Dev 010" pitchFamily="2" charset="0"/>
              </a:rPr>
              <a:t>flf</a:t>
            </a:r>
            <a:r>
              <a:rPr lang="en-US" sz="2600" dirty="0" smtClean="0">
                <a:latin typeface="Kruti Dev 010" pitchFamily="2" charset="0"/>
              </a:rPr>
              <a:t>);</a:t>
            </a:r>
            <a:r>
              <a:rPr lang="en-US" sz="2600" dirty="0" err="1" smtClean="0">
                <a:latin typeface="Kruti Dev 010" pitchFamily="2" charset="0"/>
              </a:rPr>
              <a:t>ksa</a:t>
            </a:r>
            <a:r>
              <a:rPr lang="en-US" sz="2600" dirty="0" smtClean="0">
                <a:latin typeface="Kruti Dev 010" pitchFamily="2" charset="0"/>
              </a:rPr>
              <a:t> dh </a:t>
            </a:r>
            <a:r>
              <a:rPr lang="en-US" sz="2600" dirty="0" err="1" smtClean="0">
                <a:latin typeface="Kruti Dev 010" pitchFamily="2" charset="0"/>
              </a:rPr>
              <a:t>izkfIr</a:t>
            </a:r>
            <a:r>
              <a:rPr lang="en-US" sz="2600" dirty="0" smtClean="0">
                <a:latin typeface="Kruti Dev 010" pitchFamily="2" charset="0"/>
              </a:rPr>
              <a:t> </a:t>
            </a:r>
            <a:r>
              <a:rPr lang="en-US" sz="2600" dirty="0" err="1" smtClean="0">
                <a:latin typeface="Kruti Dev 010" pitchFamily="2" charset="0"/>
              </a:rPr>
              <a:t>gksrh</a:t>
            </a:r>
            <a:r>
              <a:rPr lang="en-US" sz="2600" dirty="0" smtClean="0">
                <a:latin typeface="Kruti Dev 010" pitchFamily="2" charset="0"/>
              </a:rPr>
              <a:t> </a:t>
            </a:r>
            <a:r>
              <a:rPr lang="en-US" sz="2600" dirty="0" err="1" smtClean="0">
                <a:latin typeface="Kruti Dev 010" pitchFamily="2" charset="0"/>
              </a:rPr>
              <a:t>gSA</a:t>
            </a:r>
            <a:r>
              <a:rPr lang="en-US" sz="2600" dirty="0" smtClean="0">
                <a:latin typeface="Kruti Dev 010" pitchFamily="2" charset="0"/>
              </a:rPr>
              <a:t> ;g </a:t>
            </a:r>
            <a:r>
              <a:rPr lang="en-US" sz="2600" dirty="0" err="1" smtClean="0">
                <a:latin typeface="Kruti Dev 010" pitchFamily="2" charset="0"/>
              </a:rPr>
              <a:t>eks</a:t>
            </a:r>
            <a:r>
              <a:rPr lang="en-US" sz="2600" dirty="0" smtClean="0">
                <a:latin typeface="Kruti Dev 010" pitchFamily="2" charset="0"/>
              </a:rPr>
              <a:t>{k </a:t>
            </a:r>
            <a:r>
              <a:rPr lang="en-US" sz="2600" dirty="0" err="1" smtClean="0">
                <a:latin typeface="Kruti Dev 010" pitchFamily="2" charset="0"/>
              </a:rPr>
              <a:t>dk</a:t>
            </a:r>
            <a:r>
              <a:rPr lang="en-US" sz="2600" dirty="0" smtClean="0">
                <a:latin typeface="Kruti Dev 010" pitchFamily="2" charset="0"/>
              </a:rPr>
              <a:t> }</a:t>
            </a:r>
            <a:r>
              <a:rPr lang="en-US" sz="2600" dirty="0" err="1" smtClean="0">
                <a:latin typeface="Kruti Dev 010" pitchFamily="2" charset="0"/>
              </a:rPr>
              <a:t>kj</a:t>
            </a:r>
            <a:r>
              <a:rPr lang="en-US" sz="2600" dirty="0" smtClean="0">
                <a:latin typeface="Kruti Dev 010" pitchFamily="2" charset="0"/>
              </a:rPr>
              <a:t> </a:t>
            </a:r>
            <a:r>
              <a:rPr lang="en-US" sz="2600" dirty="0" err="1" smtClean="0">
                <a:latin typeface="Kruti Dev 010" pitchFamily="2" charset="0"/>
              </a:rPr>
              <a:t>gSA</a:t>
            </a:r>
            <a:endParaRPr lang="en-US" sz="2600" dirty="0" smtClean="0">
              <a:latin typeface="Kruti Dev 010" pitchFamily="2" charset="0"/>
            </a:endParaRPr>
          </a:p>
          <a:p>
            <a:pPr lvl="0"/>
            <a:endParaRPr lang="en-US" sz="2400" dirty="0" smtClean="0">
              <a:latin typeface="Kruti Dev 010" pitchFamily="2" charset="0"/>
            </a:endParaRPr>
          </a:p>
          <a:p>
            <a:endParaRPr lang="en-US" sz="2300" dirty="0">
              <a:latin typeface="Kruti Dev 010" pitchFamily="2" charset="0"/>
            </a:endParaRPr>
          </a:p>
        </p:txBody>
      </p:sp>
      <p:pic>
        <p:nvPicPr>
          <p:cNvPr id="1027" name="Picture 3" descr="F:\7 chakra\crown-chakra-illustration-41758126.jpg"/>
          <p:cNvPicPr>
            <a:picLocks noChangeAspect="1" noChangeArrowheads="1"/>
          </p:cNvPicPr>
          <p:nvPr/>
        </p:nvPicPr>
        <p:blipFill>
          <a:blip r:embed="rId2" cstate="print"/>
          <a:srcRect t="6033" b="9499"/>
          <a:stretch>
            <a:fillRect/>
          </a:stretch>
        </p:blipFill>
        <p:spPr bwMode="auto">
          <a:xfrm>
            <a:off x="-152400" y="2362200"/>
            <a:ext cx="2362200" cy="2133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YOGA FOR OPENING DIFFERENT CHAKRAS</a:t>
            </a:r>
            <a:endParaRPr lang="en-US" sz="3600" dirty="0"/>
          </a:p>
        </p:txBody>
      </p:sp>
      <p:sp>
        <p:nvSpPr>
          <p:cNvPr id="3" name="Content Placeholder 2"/>
          <p:cNvSpPr>
            <a:spLocks noGrp="1"/>
          </p:cNvSpPr>
          <p:nvPr>
            <p:ph sz="half" idx="1"/>
          </p:nvPr>
        </p:nvSpPr>
        <p:spPr/>
        <p:txBody>
          <a:bodyPr/>
          <a:lstStyle/>
          <a:p>
            <a:r>
              <a:rPr lang="en-US" u="sng" dirty="0" smtClean="0"/>
              <a:t>CHAKRAS</a:t>
            </a:r>
          </a:p>
          <a:p>
            <a:r>
              <a:rPr lang="en-US" dirty="0" smtClean="0"/>
              <a:t>ROOT CHAKRA</a:t>
            </a:r>
          </a:p>
          <a:p>
            <a:r>
              <a:rPr lang="en-US" dirty="0" smtClean="0"/>
              <a:t>SACRAL CHAKRA</a:t>
            </a:r>
          </a:p>
          <a:p>
            <a:r>
              <a:rPr lang="en-US" dirty="0" smtClean="0"/>
              <a:t>SLAR PLEXUS CHAKRA</a:t>
            </a:r>
          </a:p>
          <a:p>
            <a:r>
              <a:rPr lang="en-US" dirty="0" smtClean="0"/>
              <a:t>HEART CHAKRA</a:t>
            </a:r>
          </a:p>
          <a:p>
            <a:r>
              <a:rPr lang="en-US" dirty="0" smtClean="0"/>
              <a:t>THROAT CHAKRA</a:t>
            </a:r>
          </a:p>
          <a:p>
            <a:r>
              <a:rPr lang="en-US" dirty="0" smtClean="0"/>
              <a:t>THIRD EYE CHAKRA</a:t>
            </a:r>
          </a:p>
          <a:p>
            <a:r>
              <a:rPr lang="en-US" dirty="0" smtClean="0"/>
              <a:t>CROWN CHAKRA</a:t>
            </a:r>
            <a:endParaRPr lang="en-US" dirty="0"/>
          </a:p>
        </p:txBody>
      </p:sp>
      <p:sp>
        <p:nvSpPr>
          <p:cNvPr id="4" name="Content Placeholder 3"/>
          <p:cNvSpPr>
            <a:spLocks noGrp="1"/>
          </p:cNvSpPr>
          <p:nvPr>
            <p:ph sz="half" idx="2"/>
          </p:nvPr>
        </p:nvSpPr>
        <p:spPr/>
        <p:txBody>
          <a:bodyPr/>
          <a:lstStyle/>
          <a:p>
            <a:r>
              <a:rPr lang="en-US" u="sng" dirty="0" smtClean="0"/>
              <a:t>YOGA POSE</a:t>
            </a:r>
          </a:p>
          <a:p>
            <a:r>
              <a:rPr lang="en-US" dirty="0" err="1" smtClean="0"/>
              <a:t>Virabhadrasana</a:t>
            </a:r>
            <a:r>
              <a:rPr lang="en-US" dirty="0" smtClean="0"/>
              <a:t> II</a:t>
            </a:r>
          </a:p>
          <a:p>
            <a:r>
              <a:rPr lang="en-US" dirty="0" err="1" smtClean="0"/>
              <a:t>Utkata</a:t>
            </a:r>
            <a:r>
              <a:rPr lang="en-US" dirty="0" smtClean="0"/>
              <a:t> </a:t>
            </a:r>
            <a:r>
              <a:rPr lang="en-US" dirty="0" err="1" smtClean="0"/>
              <a:t>Konasan</a:t>
            </a:r>
            <a:endParaRPr lang="en-US" dirty="0" smtClean="0"/>
          </a:p>
          <a:p>
            <a:r>
              <a:rPr lang="en-US" dirty="0" err="1" smtClean="0"/>
              <a:t>Ardha</a:t>
            </a:r>
            <a:r>
              <a:rPr lang="en-US" dirty="0" smtClean="0"/>
              <a:t> </a:t>
            </a:r>
            <a:r>
              <a:rPr lang="en-US" dirty="0" err="1" smtClean="0"/>
              <a:t>Matsyendrasana</a:t>
            </a:r>
            <a:endParaRPr lang="en-US" dirty="0" smtClean="0"/>
          </a:p>
          <a:p>
            <a:r>
              <a:rPr lang="en-US" dirty="0" err="1" smtClean="0"/>
              <a:t>Ustrasana</a:t>
            </a:r>
            <a:endParaRPr lang="en-US" dirty="0" smtClean="0"/>
          </a:p>
          <a:p>
            <a:r>
              <a:rPr lang="en-US" dirty="0" err="1" smtClean="0"/>
              <a:t>Sarvangasana</a:t>
            </a:r>
            <a:endParaRPr lang="en-US" dirty="0" smtClean="0"/>
          </a:p>
          <a:p>
            <a:r>
              <a:rPr lang="en-US" dirty="0" err="1" smtClean="0"/>
              <a:t>Balasana</a:t>
            </a:r>
            <a:endParaRPr lang="en-US" dirty="0" smtClean="0"/>
          </a:p>
          <a:p>
            <a:r>
              <a:rPr lang="en-US" dirty="0" err="1" smtClean="0"/>
              <a:t>Savasana</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Yoga poses</a:t>
            </a:r>
            <a:br>
              <a:rPr lang="en-US" dirty="0" smtClean="0"/>
            </a:br>
            <a:endParaRPr lang="en-US" dirty="0"/>
          </a:p>
        </p:txBody>
      </p:sp>
      <p:sp>
        <p:nvSpPr>
          <p:cNvPr id="4" name="Text Placeholder 3"/>
          <p:cNvSpPr>
            <a:spLocks noGrp="1"/>
          </p:cNvSpPr>
          <p:nvPr>
            <p:ph type="body" sz="half" idx="2"/>
          </p:nvPr>
        </p:nvSpPr>
        <p:spPr/>
        <p:txBody>
          <a:bodyPr>
            <a:normAutofit/>
          </a:bodyPr>
          <a:lstStyle/>
          <a:p>
            <a:r>
              <a:rPr lang="en-US" sz="2400" b="1" dirty="0" smtClean="0"/>
              <a:t>                     CHAKRAS AND POSES</a:t>
            </a:r>
          </a:p>
          <a:p>
            <a:endParaRPr lang="en-US" dirty="0"/>
          </a:p>
        </p:txBody>
      </p:sp>
      <p:pic>
        <p:nvPicPr>
          <p:cNvPr id="1026" name="Picture 2"/>
          <p:cNvPicPr>
            <a:picLocks noGrp="1" noChangeAspect="1" noChangeArrowheads="1"/>
          </p:cNvPicPr>
          <p:nvPr>
            <p:ph type="pic" idx="1"/>
          </p:nvPr>
        </p:nvPicPr>
        <p:blipFill>
          <a:blip r:embed="rId2"/>
          <a:srcRect l="2674" r="2674"/>
          <a:stretch>
            <a:fillRect/>
          </a:stretch>
        </p:blipFill>
        <p:spPr bwMode="auto">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SEVEN CHAKRAS</a:t>
            </a:r>
            <a:endParaRPr lang="en-US" dirty="0"/>
          </a:p>
        </p:txBody>
      </p:sp>
      <p:sp>
        <p:nvSpPr>
          <p:cNvPr id="4" name="Text Placeholder 3"/>
          <p:cNvSpPr>
            <a:spLocks noGrp="1"/>
          </p:cNvSpPr>
          <p:nvPr>
            <p:ph type="body" sz="half" idx="2"/>
          </p:nvPr>
        </p:nvSpPr>
        <p:spPr/>
        <p:txBody>
          <a:bodyPr>
            <a:normAutofit/>
          </a:bodyPr>
          <a:lstStyle/>
          <a:p>
            <a:r>
              <a:rPr lang="en-US" sz="2800" b="1" dirty="0" smtClean="0"/>
              <a:t>HOW CHAKRAS BENEFIT OVERALL</a:t>
            </a:r>
            <a:endParaRPr lang="en-US" sz="2800" b="1" dirty="0"/>
          </a:p>
        </p:txBody>
      </p:sp>
      <p:pic>
        <p:nvPicPr>
          <p:cNvPr id="2053" name="Picture 5"/>
          <p:cNvPicPr>
            <a:picLocks noGrp="1" noChangeAspect="1" noChangeArrowheads="1"/>
          </p:cNvPicPr>
          <p:nvPr>
            <p:ph type="pic" idx="1"/>
          </p:nvPr>
        </p:nvPicPr>
        <p:blipFill>
          <a:blip r:embed="rId2"/>
          <a:stretch>
            <a:fillRect/>
          </a:stretch>
        </p:blipFill>
        <p:spPr bwMode="auto">
          <a:xfrm>
            <a:off x="2819400" y="990600"/>
            <a:ext cx="3314700" cy="4029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r>
              <a:rPr lang="en-US" dirty="0" smtClean="0"/>
              <a:t>To end this chakra clearing find yourself sitting up in lotus pose and place your hands in prayer to give thanks to the universe for these blessings. Say “Namaste” meaning “The light within me acknowledges the light within you”. We are all one.</a:t>
            </a:r>
          </a:p>
          <a:p>
            <a:pPr algn="just"/>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910273">
            <a:off x="678126" y="4798337"/>
            <a:ext cx="7772400" cy="1470025"/>
          </a:xfrm>
        </p:spPr>
        <p:txBody>
          <a:bodyPr/>
          <a:lstStyle/>
          <a:p>
            <a:r>
              <a:rPr lang="en-US" dirty="0" smtClean="0">
                <a:latin typeface="Algerian" pitchFamily="82" charset="0"/>
              </a:rPr>
              <a:t>Thank </a:t>
            </a:r>
            <a:br>
              <a:rPr lang="en-US" dirty="0" smtClean="0">
                <a:latin typeface="Algerian" pitchFamily="82" charset="0"/>
              </a:rPr>
            </a:br>
            <a:r>
              <a:rPr lang="en-US" dirty="0" smtClean="0">
                <a:latin typeface="Algerian" pitchFamily="82" charset="0"/>
              </a:rPr>
              <a:t>You</a:t>
            </a:r>
            <a:endParaRPr lang="en-US" dirty="0">
              <a:latin typeface="Algerian" pitchFamily="82" charset="0"/>
            </a:endParaRPr>
          </a:p>
        </p:txBody>
      </p:sp>
      <p:pic>
        <p:nvPicPr>
          <p:cNvPr id="2050" name="Picture 2" descr="F:\7 chakra\stock-photo-human-energy-body-aura-chakra-in-meditation-338257643.jpg"/>
          <p:cNvPicPr>
            <a:picLocks noChangeAspect="1" noChangeArrowheads="1"/>
          </p:cNvPicPr>
          <p:nvPr/>
        </p:nvPicPr>
        <p:blipFill>
          <a:blip r:embed="rId2"/>
          <a:srcRect b="4213"/>
          <a:stretch>
            <a:fillRect/>
          </a:stretch>
        </p:blipFill>
        <p:spPr bwMode="auto">
          <a:xfrm>
            <a:off x="2286000" y="228600"/>
            <a:ext cx="4267200" cy="4267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914400" y="533400"/>
            <a:ext cx="7620000" cy="59435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14606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1"/>
            <a:ext cx="7772400" cy="1066800"/>
          </a:xfrm>
        </p:spPr>
        <p:txBody>
          <a:bodyPr>
            <a:normAutofit/>
          </a:bodyPr>
          <a:lstStyle/>
          <a:p>
            <a:r>
              <a:rPr lang="en-US" sz="5400" b="1" dirty="0" smtClean="0">
                <a:latin typeface="Times New Roman" pitchFamily="18" charset="0"/>
                <a:cs typeface="Times New Roman" pitchFamily="18" charset="0"/>
              </a:rPr>
              <a:t>    Seven Chakras in Yoga</a:t>
            </a:r>
            <a:endParaRPr lang="en-US" sz="5400" b="1" dirty="0">
              <a:latin typeface="Times New Roman" pitchFamily="18" charset="0"/>
              <a:cs typeface="Times New Roman" pitchFamily="18" charset="0"/>
            </a:endParaRPr>
          </a:p>
        </p:txBody>
      </p:sp>
      <p:pic>
        <p:nvPicPr>
          <p:cNvPr id="1026" name="Picture 2" descr="F:\7 chakra\images.jpg"/>
          <p:cNvPicPr>
            <a:picLocks noChangeAspect="1" noChangeArrowheads="1"/>
          </p:cNvPicPr>
          <p:nvPr/>
        </p:nvPicPr>
        <p:blipFill>
          <a:blip r:embed="rId2"/>
          <a:srcRect/>
          <a:stretch>
            <a:fillRect/>
          </a:stretch>
        </p:blipFill>
        <p:spPr bwMode="auto">
          <a:xfrm>
            <a:off x="1653742" y="1676400"/>
            <a:ext cx="5509057" cy="4191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7 chakra\af52da46f56541d5d4dd8f5992556a74.jpg"/>
          <p:cNvPicPr>
            <a:picLocks noChangeAspect="1" noChangeArrowheads="1"/>
          </p:cNvPicPr>
          <p:nvPr/>
        </p:nvPicPr>
        <p:blipFill>
          <a:blip r:embed="rId2"/>
          <a:srcRect/>
          <a:stretch>
            <a:fillRect/>
          </a:stretch>
        </p:blipFill>
        <p:spPr bwMode="auto">
          <a:xfrm>
            <a:off x="0" y="2286000"/>
            <a:ext cx="2247900" cy="2247900"/>
          </a:xfrm>
          <a:prstGeom prst="rect">
            <a:avLst/>
          </a:prstGeom>
          <a:noFill/>
        </p:spPr>
      </p:pic>
      <p:sp>
        <p:nvSpPr>
          <p:cNvPr id="7" name="TextBox 6"/>
          <p:cNvSpPr txBox="1"/>
          <p:nvPr/>
        </p:nvSpPr>
        <p:spPr>
          <a:xfrm>
            <a:off x="2286000" y="152400"/>
            <a:ext cx="6248400" cy="7140416"/>
          </a:xfrm>
          <a:prstGeom prst="rect">
            <a:avLst/>
          </a:prstGeom>
          <a:noFill/>
        </p:spPr>
        <p:txBody>
          <a:bodyPr wrap="square" rtlCol="0">
            <a:spAutoFit/>
          </a:bodyPr>
          <a:lstStyle/>
          <a:p>
            <a:pPr algn="ctr"/>
            <a:r>
              <a:rPr lang="en-US" sz="4000" b="1" dirty="0" err="1">
                <a:latin typeface="Kruti Dev 010" pitchFamily="2" charset="0"/>
              </a:rPr>
              <a:t>ewyk</a:t>
            </a:r>
            <a:r>
              <a:rPr lang="en-US" sz="4000" b="1" dirty="0">
                <a:latin typeface="Kruti Dev 010" pitchFamily="2" charset="0"/>
              </a:rPr>
              <a:t>/</a:t>
            </a:r>
            <a:r>
              <a:rPr lang="en-US" sz="4000" b="1" dirty="0" err="1">
                <a:latin typeface="Kruti Dev 010" pitchFamily="2" charset="0"/>
              </a:rPr>
              <a:t>kkj</a:t>
            </a:r>
            <a:r>
              <a:rPr lang="en-US" sz="4000" b="1" dirty="0">
                <a:latin typeface="Kruti Dev 010" pitchFamily="2" charset="0"/>
              </a:rPr>
              <a:t> </a:t>
            </a:r>
            <a:r>
              <a:rPr lang="en-US" sz="4000" b="1" dirty="0" err="1">
                <a:latin typeface="Kruti Dev 010" pitchFamily="2" charset="0"/>
              </a:rPr>
              <a:t>pzd</a:t>
            </a:r>
            <a:endParaRPr lang="en-US" sz="4000" dirty="0">
              <a:latin typeface="Kruti Dev 010" pitchFamily="2" charset="0"/>
            </a:endParaRPr>
          </a:p>
          <a:p>
            <a:pPr algn="ctr"/>
            <a:r>
              <a:rPr lang="en-US" sz="4000" b="1" dirty="0">
                <a:latin typeface="Times New Roman" pitchFamily="18" charset="0"/>
                <a:cs typeface="Times New Roman" pitchFamily="18" charset="0"/>
              </a:rPr>
              <a:t>Root or Base </a:t>
            </a:r>
            <a:r>
              <a:rPr lang="en-US" sz="4000" b="1" dirty="0" err="1" smtClean="0">
                <a:latin typeface="Times New Roman" pitchFamily="18" charset="0"/>
                <a:cs typeface="Times New Roman" pitchFamily="18" charset="0"/>
              </a:rPr>
              <a:t>Chakara</a:t>
            </a:r>
            <a:endParaRPr lang="en-US" sz="4000" b="1" dirty="0" smtClean="0">
              <a:latin typeface="Times New Roman" pitchFamily="18" charset="0"/>
              <a:cs typeface="Times New Roman" pitchFamily="18" charset="0"/>
            </a:endParaRPr>
          </a:p>
          <a:p>
            <a:pPr lvl="0" algn="just"/>
            <a:r>
              <a:rPr lang="en-US" sz="2400" b="1" dirty="0" err="1" smtClean="0">
                <a:latin typeface="Kruti Dev 010" pitchFamily="2" charset="0"/>
              </a:rPr>
              <a:t>LFkku</a:t>
            </a:r>
            <a:r>
              <a:rPr lang="en-US" sz="2400" dirty="0" smtClean="0">
                <a:latin typeface="Kruti Dev 010" pitchFamily="2" charset="0"/>
              </a:rPr>
              <a:t> </a:t>
            </a:r>
            <a:r>
              <a:rPr lang="en-US" sz="2400" dirty="0">
                <a:latin typeface="Kruti Dev 010" pitchFamily="2" charset="0"/>
              </a:rPr>
              <a:t>&amp; </a:t>
            </a:r>
            <a:r>
              <a:rPr lang="en-US" sz="2400" dirty="0" err="1">
                <a:latin typeface="Kruti Dev 010" pitchFamily="2" charset="0"/>
              </a:rPr>
              <a:t>bl</a:t>
            </a:r>
            <a:r>
              <a:rPr lang="en-US" sz="2400" dirty="0">
                <a:latin typeface="Kruti Dev 010" pitchFamily="2" charset="0"/>
              </a:rPr>
              <a:t> </a:t>
            </a:r>
            <a:r>
              <a:rPr lang="en-US" sz="2400" dirty="0" err="1">
                <a:latin typeface="Kruti Dev 010" pitchFamily="2" charset="0"/>
              </a:rPr>
              <a:t>pzd</a:t>
            </a:r>
            <a:r>
              <a:rPr lang="en-US" sz="2400" dirty="0">
                <a:latin typeface="Kruti Dev 010" pitchFamily="2" charset="0"/>
              </a:rPr>
              <a:t> </a:t>
            </a:r>
            <a:r>
              <a:rPr lang="en-US" sz="2400" dirty="0" err="1">
                <a:latin typeface="Kruti Dev 010" pitchFamily="2" charset="0"/>
              </a:rPr>
              <a:t>dk</a:t>
            </a:r>
            <a:r>
              <a:rPr lang="en-US" sz="2400" dirty="0">
                <a:latin typeface="Kruti Dev 010" pitchFamily="2" charset="0"/>
              </a:rPr>
              <a:t> </a:t>
            </a:r>
            <a:r>
              <a:rPr lang="en-US" sz="2400" dirty="0" err="1">
                <a:latin typeface="Kruti Dev 010" pitchFamily="2" charset="0"/>
              </a:rPr>
              <a:t>LFkku</a:t>
            </a:r>
            <a:r>
              <a:rPr lang="en-US" sz="2400" dirty="0">
                <a:latin typeface="Kruti Dev 010" pitchFamily="2" charset="0"/>
              </a:rPr>
              <a:t> </a:t>
            </a:r>
            <a:r>
              <a:rPr lang="en-US" sz="2400" dirty="0" err="1">
                <a:latin typeface="Kruti Dev 010" pitchFamily="2" charset="0"/>
              </a:rPr>
              <a:t>xqnk</a:t>
            </a:r>
            <a:r>
              <a:rPr lang="en-US" sz="2400" dirty="0">
                <a:latin typeface="Kruti Dev 010" pitchFamily="2" charset="0"/>
              </a:rPr>
              <a:t> </a:t>
            </a:r>
            <a:r>
              <a:rPr lang="en-US" sz="2400" dirty="0" err="1">
                <a:latin typeface="Kruti Dev 010" pitchFamily="2" charset="0"/>
              </a:rPr>
              <a:t>ls</a:t>
            </a:r>
            <a:r>
              <a:rPr lang="en-US" sz="2400" dirty="0">
                <a:latin typeface="Kruti Dev 010" pitchFamily="2" charset="0"/>
              </a:rPr>
              <a:t> 2 </a:t>
            </a:r>
            <a:r>
              <a:rPr lang="en-US" sz="2400" dirty="0" err="1">
                <a:latin typeface="Kruti Dev 010" pitchFamily="2" charset="0"/>
              </a:rPr>
              <a:t>vaxqy</a:t>
            </a:r>
            <a:r>
              <a:rPr lang="en-US" sz="2400" dirty="0">
                <a:latin typeface="Kruti Dev 010" pitchFamily="2" charset="0"/>
              </a:rPr>
              <a:t> </a:t>
            </a:r>
            <a:r>
              <a:rPr lang="en-US" sz="2400" dirty="0" err="1">
                <a:latin typeface="Kruti Dev 010" pitchFamily="2" charset="0"/>
              </a:rPr>
              <a:t>mij</a:t>
            </a:r>
            <a:r>
              <a:rPr lang="en-US" sz="2400" dirty="0">
                <a:latin typeface="Kruti Dev 010" pitchFamily="2" charset="0"/>
              </a:rPr>
              <a:t> </a:t>
            </a:r>
            <a:r>
              <a:rPr lang="en-US" sz="2400" dirty="0" err="1">
                <a:latin typeface="Kruti Dev 010" pitchFamily="2" charset="0"/>
              </a:rPr>
              <a:t>gSA</a:t>
            </a:r>
            <a:endParaRPr lang="en-US" sz="2400" dirty="0">
              <a:latin typeface="Kruti Dev 010" pitchFamily="2" charset="0"/>
            </a:endParaRPr>
          </a:p>
          <a:p>
            <a:pPr lvl="0" algn="just"/>
            <a:r>
              <a:rPr lang="en-US" sz="2400" b="1" dirty="0" err="1">
                <a:latin typeface="Kruti Dev 010" pitchFamily="2" charset="0"/>
              </a:rPr>
              <a:t>izrhd</a:t>
            </a:r>
            <a:r>
              <a:rPr lang="en-US" sz="2400" dirty="0">
                <a:latin typeface="Kruti Dev 010" pitchFamily="2" charset="0"/>
              </a:rPr>
              <a:t> &amp; </a:t>
            </a:r>
            <a:r>
              <a:rPr lang="en-US" sz="2400" dirty="0" err="1">
                <a:latin typeface="Kruti Dev 010" pitchFamily="2" charset="0"/>
              </a:rPr>
              <a:t>xgjs</a:t>
            </a:r>
            <a:r>
              <a:rPr lang="en-US" sz="2400" dirty="0">
                <a:latin typeface="Kruti Dev 010" pitchFamily="2" charset="0"/>
              </a:rPr>
              <a:t> </a:t>
            </a:r>
            <a:r>
              <a:rPr lang="en-US" sz="2400" dirty="0" err="1">
                <a:latin typeface="Kruti Dev 010" pitchFamily="2" charset="0"/>
              </a:rPr>
              <a:t>yky</a:t>
            </a:r>
            <a:r>
              <a:rPr lang="en-US" sz="2400" dirty="0">
                <a:latin typeface="Kruti Dev 010" pitchFamily="2" charset="0"/>
              </a:rPr>
              <a:t> </a:t>
            </a:r>
            <a:r>
              <a:rPr lang="en-US" sz="2400" dirty="0" err="1">
                <a:latin typeface="Kruti Dev 010" pitchFamily="2" charset="0"/>
              </a:rPr>
              <a:t>jax</a:t>
            </a:r>
            <a:r>
              <a:rPr lang="en-US" sz="2400" dirty="0">
                <a:latin typeface="Kruti Dev 010" pitchFamily="2" charset="0"/>
              </a:rPr>
              <a:t> </a:t>
            </a:r>
            <a:r>
              <a:rPr lang="en-US" sz="2400" dirty="0" err="1">
                <a:latin typeface="Kruti Dev 010" pitchFamily="2" charset="0"/>
              </a:rPr>
              <a:t>dk</a:t>
            </a:r>
            <a:r>
              <a:rPr lang="en-US" sz="2400" dirty="0">
                <a:latin typeface="Kruti Dev 010" pitchFamily="2" charset="0"/>
              </a:rPr>
              <a:t> </a:t>
            </a:r>
            <a:r>
              <a:rPr lang="en-US" sz="2400" dirty="0" err="1">
                <a:latin typeface="Kruti Dev 010" pitchFamily="2" charset="0"/>
              </a:rPr>
              <a:t>pkj</a:t>
            </a:r>
            <a:r>
              <a:rPr lang="en-US" sz="2400" dirty="0">
                <a:latin typeface="Kruti Dev 010" pitchFamily="2" charset="0"/>
              </a:rPr>
              <a:t> </a:t>
            </a:r>
            <a:r>
              <a:rPr lang="en-US" sz="2400" dirty="0" err="1">
                <a:latin typeface="Kruti Dev 010" pitchFamily="2" charset="0"/>
              </a:rPr>
              <a:t>ia</a:t>
            </a:r>
            <a:r>
              <a:rPr lang="en-US" sz="2400" dirty="0">
                <a:latin typeface="Kruti Dev 010" pitchFamily="2" charset="0"/>
              </a:rPr>
              <a:t>[</a:t>
            </a:r>
            <a:r>
              <a:rPr lang="en-US" sz="2400" dirty="0" err="1">
                <a:latin typeface="Kruti Dev 010" pitchFamily="2" charset="0"/>
              </a:rPr>
              <a:t>kfM;ksa</a:t>
            </a:r>
            <a:r>
              <a:rPr lang="en-US" sz="2400" dirty="0">
                <a:latin typeface="Kruti Dev 010" pitchFamily="2" charset="0"/>
              </a:rPr>
              <a:t> </a:t>
            </a:r>
            <a:r>
              <a:rPr lang="en-US" sz="2400" dirty="0" err="1">
                <a:latin typeface="Kruti Dev 010" pitchFamily="2" charset="0"/>
              </a:rPr>
              <a:t>okyk</a:t>
            </a:r>
            <a:r>
              <a:rPr lang="en-US" sz="2400" dirty="0">
                <a:latin typeface="Kruti Dev 010" pitchFamily="2" charset="0"/>
              </a:rPr>
              <a:t> </a:t>
            </a:r>
            <a:r>
              <a:rPr lang="en-US" sz="2400" dirty="0" err="1">
                <a:latin typeface="Kruti Dev 010" pitchFamily="2" charset="0"/>
              </a:rPr>
              <a:t>dey</a:t>
            </a:r>
            <a:r>
              <a:rPr lang="en-US" sz="2400" dirty="0">
                <a:latin typeface="Kruti Dev 010" pitchFamily="2" charset="0"/>
              </a:rPr>
              <a:t> </a:t>
            </a:r>
            <a:r>
              <a:rPr lang="en-US" sz="2400" dirty="0" err="1">
                <a:latin typeface="Kruti Dev 010" pitchFamily="2" charset="0"/>
              </a:rPr>
              <a:t>gSA</a:t>
            </a:r>
            <a:endParaRPr lang="en-US" sz="2400" dirty="0">
              <a:latin typeface="Kruti Dev 010" pitchFamily="2" charset="0"/>
            </a:endParaRPr>
          </a:p>
          <a:p>
            <a:pPr lvl="0" algn="just"/>
            <a:r>
              <a:rPr lang="en-US" sz="2400" b="1" dirty="0" err="1">
                <a:latin typeface="Kruti Dev 010" pitchFamily="2" charset="0"/>
              </a:rPr>
              <a:t>dsUnz</a:t>
            </a:r>
            <a:r>
              <a:rPr lang="en-US" sz="2400" dirty="0">
                <a:latin typeface="Kruti Dev 010" pitchFamily="2" charset="0"/>
              </a:rPr>
              <a:t> &amp; </a:t>
            </a:r>
            <a:r>
              <a:rPr lang="en-US" sz="2400" dirty="0" err="1">
                <a:latin typeface="Kruti Dev 010" pitchFamily="2" charset="0"/>
              </a:rPr>
              <a:t>blds</a:t>
            </a:r>
            <a:r>
              <a:rPr lang="en-US" sz="2400" dirty="0">
                <a:latin typeface="Kruti Dev 010" pitchFamily="2" charset="0"/>
              </a:rPr>
              <a:t> </a:t>
            </a:r>
            <a:r>
              <a:rPr lang="en-US" sz="2400" dirty="0" err="1">
                <a:latin typeface="Kruti Dev 010" pitchFamily="2" charset="0"/>
              </a:rPr>
              <a:t>dsUnz</a:t>
            </a:r>
            <a:r>
              <a:rPr lang="en-US" sz="2400" dirty="0">
                <a:latin typeface="Kruti Dev 010" pitchFamily="2" charset="0"/>
              </a:rPr>
              <a:t> </a:t>
            </a:r>
            <a:r>
              <a:rPr lang="en-US" sz="2400" dirty="0" err="1">
                <a:latin typeface="Kruti Dev 010" pitchFamily="2" charset="0"/>
              </a:rPr>
              <a:t>es</a:t>
            </a:r>
            <a:r>
              <a:rPr lang="en-US" sz="2400" dirty="0">
                <a:latin typeface="Kruti Dev 010" pitchFamily="2" charset="0"/>
              </a:rPr>
              <a:t> </a:t>
            </a:r>
            <a:r>
              <a:rPr lang="en-US" sz="2400" dirty="0" err="1">
                <a:latin typeface="Kruti Dev 010" pitchFamily="2" charset="0"/>
              </a:rPr>
              <a:t>ihyk</a:t>
            </a:r>
            <a:r>
              <a:rPr lang="en-US" sz="2400" dirty="0">
                <a:latin typeface="Kruti Dev 010" pitchFamily="2" charset="0"/>
              </a:rPr>
              <a:t> </a:t>
            </a:r>
            <a:r>
              <a:rPr lang="en-US" sz="2400" dirty="0" err="1">
                <a:latin typeface="Kruti Dev 010" pitchFamily="2" charset="0"/>
              </a:rPr>
              <a:t>prqZHkwt</a:t>
            </a:r>
            <a:r>
              <a:rPr lang="en-US" sz="2400" dirty="0">
                <a:latin typeface="Kruti Dev 010" pitchFamily="2" charset="0"/>
              </a:rPr>
              <a:t> </a:t>
            </a:r>
            <a:r>
              <a:rPr lang="en-US" sz="2400" dirty="0" err="1">
                <a:latin typeface="Kruti Dev 010" pitchFamily="2" charset="0"/>
              </a:rPr>
              <a:t>ds</a:t>
            </a:r>
            <a:r>
              <a:rPr lang="en-US" sz="2400" dirty="0">
                <a:latin typeface="Kruti Dev 010" pitchFamily="2" charset="0"/>
              </a:rPr>
              <a:t> </a:t>
            </a:r>
            <a:r>
              <a:rPr lang="en-US" sz="2400" dirty="0" err="1">
                <a:latin typeface="Kruti Dev 010" pitchFamily="2" charset="0"/>
              </a:rPr>
              <a:t>dsUnz</a:t>
            </a:r>
            <a:r>
              <a:rPr lang="en-US" sz="2400" dirty="0">
                <a:latin typeface="Kruti Dev 010" pitchFamily="2" charset="0"/>
              </a:rPr>
              <a:t> </a:t>
            </a:r>
            <a:r>
              <a:rPr lang="en-US" sz="2400" dirty="0" err="1">
                <a:latin typeface="Kruti Dev 010" pitchFamily="2" charset="0"/>
              </a:rPr>
              <a:t>esaa</a:t>
            </a:r>
            <a:r>
              <a:rPr lang="en-US" sz="2400" dirty="0">
                <a:latin typeface="Kruti Dev 010" pitchFamily="2" charset="0"/>
              </a:rPr>
              <a:t> </a:t>
            </a:r>
            <a:r>
              <a:rPr lang="en-US" sz="2400" dirty="0" err="1">
                <a:latin typeface="Kruti Dev 010" pitchFamily="2" charset="0"/>
              </a:rPr>
              <a:t>jDro.khZ</a:t>
            </a:r>
            <a:r>
              <a:rPr lang="en-US" sz="2400" dirty="0">
                <a:latin typeface="Kruti Dev 010" pitchFamily="2" charset="0"/>
              </a:rPr>
              <a:t> f=</a:t>
            </a:r>
            <a:r>
              <a:rPr lang="en-US" sz="2400" dirty="0" err="1">
                <a:latin typeface="Kruti Dev 010" pitchFamily="2" charset="0"/>
              </a:rPr>
              <a:t>Hkqt</a:t>
            </a:r>
            <a:r>
              <a:rPr lang="en-US" sz="2400" dirty="0">
                <a:latin typeface="Kruti Dev 010" pitchFamily="2" charset="0"/>
              </a:rPr>
              <a:t> </a:t>
            </a:r>
            <a:r>
              <a:rPr lang="en-US" sz="2400" dirty="0" err="1">
                <a:latin typeface="Kruti Dev 010" pitchFamily="2" charset="0"/>
              </a:rPr>
              <a:t>gS</a:t>
            </a:r>
            <a:r>
              <a:rPr lang="en-US" sz="2400" dirty="0">
                <a:latin typeface="Kruti Dev 010" pitchFamily="2" charset="0"/>
              </a:rPr>
              <a:t> </a:t>
            </a:r>
            <a:r>
              <a:rPr lang="en-US" sz="2400" dirty="0" err="1">
                <a:latin typeface="Kruti Dev 010" pitchFamily="2" charset="0"/>
              </a:rPr>
              <a:t>tks</a:t>
            </a:r>
            <a:r>
              <a:rPr lang="en-US" sz="2400" dirty="0">
                <a:latin typeface="Kruti Dev 010" pitchFamily="2" charset="0"/>
              </a:rPr>
              <a:t> “</a:t>
            </a:r>
            <a:r>
              <a:rPr lang="en-US" sz="2400" dirty="0" err="1">
                <a:latin typeface="Kruti Dev 010" pitchFamily="2" charset="0"/>
              </a:rPr>
              <a:t>kfDr</a:t>
            </a:r>
            <a:r>
              <a:rPr lang="en-US" sz="2400" dirty="0">
                <a:latin typeface="Kruti Dev 010" pitchFamily="2" charset="0"/>
              </a:rPr>
              <a:t> </a:t>
            </a:r>
            <a:r>
              <a:rPr lang="en-US" sz="2400" dirty="0" err="1">
                <a:latin typeface="Kruti Dev 010" pitchFamily="2" charset="0"/>
              </a:rPr>
              <a:t>dk</a:t>
            </a:r>
            <a:r>
              <a:rPr lang="en-US" sz="2400" dirty="0">
                <a:latin typeface="Kruti Dev 010" pitchFamily="2" charset="0"/>
              </a:rPr>
              <a:t>  </a:t>
            </a:r>
            <a:r>
              <a:rPr lang="en-US" sz="2400" dirty="0" err="1">
                <a:latin typeface="Kruti Dev 010" pitchFamily="2" charset="0"/>
              </a:rPr>
              <a:t>izrhd</a:t>
            </a:r>
            <a:r>
              <a:rPr lang="en-US" sz="2400" dirty="0">
                <a:latin typeface="Kruti Dev 010" pitchFamily="2" charset="0"/>
              </a:rPr>
              <a:t> </a:t>
            </a:r>
            <a:r>
              <a:rPr lang="en-US" sz="2400" dirty="0" err="1">
                <a:latin typeface="Kruti Dev 010" pitchFamily="2" charset="0"/>
              </a:rPr>
              <a:t>gSA</a:t>
            </a:r>
            <a:endParaRPr lang="en-US" sz="2400" dirty="0">
              <a:latin typeface="Kruti Dev 010" pitchFamily="2" charset="0"/>
            </a:endParaRPr>
          </a:p>
          <a:p>
            <a:pPr lvl="0" algn="just"/>
            <a:r>
              <a:rPr lang="en-US" sz="2400" b="1" dirty="0" err="1">
                <a:latin typeface="Kruti Dev 010" pitchFamily="2" charset="0"/>
              </a:rPr>
              <a:t>Hkko</a:t>
            </a:r>
            <a:r>
              <a:rPr lang="en-US" sz="2400" b="1" dirty="0">
                <a:latin typeface="Kruti Dev 010" pitchFamily="2" charset="0"/>
              </a:rPr>
              <a:t> </a:t>
            </a:r>
            <a:r>
              <a:rPr lang="en-US" sz="2400" dirty="0">
                <a:latin typeface="Kruti Dev 010" pitchFamily="2" charset="0"/>
              </a:rPr>
              <a:t>&amp; </a:t>
            </a:r>
            <a:r>
              <a:rPr lang="en-US" sz="2400" dirty="0" err="1">
                <a:latin typeface="Kruti Dev 010" pitchFamily="2" charset="0"/>
              </a:rPr>
              <a:t>yky</a:t>
            </a:r>
            <a:r>
              <a:rPr lang="en-US" sz="2400" dirty="0">
                <a:latin typeface="Kruti Dev 010" pitchFamily="2" charset="0"/>
              </a:rPr>
              <a:t> f=</a:t>
            </a:r>
            <a:r>
              <a:rPr lang="en-US" sz="2400" dirty="0" err="1">
                <a:latin typeface="Kruti Dev 010" pitchFamily="2" charset="0"/>
              </a:rPr>
              <a:t>Hkqt</a:t>
            </a:r>
            <a:r>
              <a:rPr lang="en-US" sz="2400" dirty="0">
                <a:latin typeface="Kruti Dev 010" pitchFamily="2" charset="0"/>
              </a:rPr>
              <a:t> ,d </a:t>
            </a:r>
            <a:r>
              <a:rPr lang="en-US" sz="2400" dirty="0" err="1">
                <a:latin typeface="Kruti Dev 010" pitchFamily="2" charset="0"/>
              </a:rPr>
              <a:t>gkFkh</a:t>
            </a:r>
            <a:r>
              <a:rPr lang="en-US" sz="2400" dirty="0">
                <a:latin typeface="Kruti Dev 010" pitchFamily="2" charset="0"/>
              </a:rPr>
              <a:t> </a:t>
            </a:r>
            <a:r>
              <a:rPr lang="en-US" sz="2400" dirty="0" err="1">
                <a:latin typeface="Kruti Dev 010" pitchFamily="2" charset="0"/>
              </a:rPr>
              <a:t>ds</a:t>
            </a:r>
            <a:r>
              <a:rPr lang="en-US" sz="2400" dirty="0">
                <a:latin typeface="Kruti Dev 010" pitchFamily="2" charset="0"/>
              </a:rPr>
              <a:t> </a:t>
            </a:r>
            <a:r>
              <a:rPr lang="en-US" sz="2400" dirty="0" err="1">
                <a:latin typeface="Kruti Dev 010" pitchFamily="2" charset="0"/>
              </a:rPr>
              <a:t>lgkjs</a:t>
            </a:r>
            <a:r>
              <a:rPr lang="en-US" sz="2400" dirty="0">
                <a:latin typeface="Kruti Dev 010" pitchFamily="2" charset="0"/>
              </a:rPr>
              <a:t> </a:t>
            </a:r>
            <a:r>
              <a:rPr lang="en-US" sz="2400" dirty="0" err="1">
                <a:latin typeface="Kruti Dev 010" pitchFamily="2" charset="0"/>
              </a:rPr>
              <a:t>fVdk</a:t>
            </a:r>
            <a:r>
              <a:rPr lang="en-US" sz="2400" dirty="0">
                <a:latin typeface="Kruti Dev 010" pitchFamily="2" charset="0"/>
              </a:rPr>
              <a:t> </a:t>
            </a:r>
            <a:r>
              <a:rPr lang="en-US" sz="2400" dirty="0" err="1">
                <a:latin typeface="Kruti Dev 010" pitchFamily="2" charset="0"/>
              </a:rPr>
              <a:t>gqvk</a:t>
            </a:r>
            <a:r>
              <a:rPr lang="en-US" sz="2400" dirty="0">
                <a:latin typeface="Kruti Dev 010" pitchFamily="2" charset="0"/>
              </a:rPr>
              <a:t> </a:t>
            </a:r>
            <a:r>
              <a:rPr lang="en-US" sz="2400" dirty="0" err="1">
                <a:latin typeface="Kruti Dev 010" pitchFamily="2" charset="0"/>
              </a:rPr>
              <a:t>gSA</a:t>
            </a:r>
            <a:r>
              <a:rPr lang="en-US" sz="2400" dirty="0">
                <a:latin typeface="Kruti Dev 010" pitchFamily="2" charset="0"/>
              </a:rPr>
              <a:t> </a:t>
            </a:r>
            <a:r>
              <a:rPr lang="en-US" sz="2400" dirty="0" err="1">
                <a:latin typeface="Kruti Dev 010" pitchFamily="2" charset="0"/>
              </a:rPr>
              <a:t>gkFkh</a:t>
            </a:r>
            <a:r>
              <a:rPr lang="en-US" sz="2400" dirty="0">
                <a:latin typeface="Kruti Dev 010" pitchFamily="2" charset="0"/>
              </a:rPr>
              <a:t> n`&lt;</a:t>
            </a:r>
            <a:r>
              <a:rPr lang="en-US" sz="2400" dirty="0" err="1">
                <a:latin typeface="Kruti Dev 010" pitchFamily="2" charset="0"/>
              </a:rPr>
              <a:t>rk</a:t>
            </a:r>
            <a:r>
              <a:rPr lang="en-US" sz="2400" dirty="0">
                <a:latin typeface="Kruti Dev 010" pitchFamily="2" charset="0"/>
              </a:rPr>
              <a:t> </a:t>
            </a:r>
            <a:r>
              <a:rPr lang="en-US" sz="2400" dirty="0" err="1">
                <a:latin typeface="Kruti Dev 010" pitchFamily="2" charset="0"/>
              </a:rPr>
              <a:t>fLFkjrk</a:t>
            </a:r>
            <a:r>
              <a:rPr lang="en-US" sz="2400" dirty="0">
                <a:latin typeface="Kruti Dev 010" pitchFamily="2" charset="0"/>
              </a:rPr>
              <a:t> </a:t>
            </a:r>
            <a:r>
              <a:rPr lang="en-US" sz="2400" dirty="0" err="1">
                <a:latin typeface="Kruti Dev 010" pitchFamily="2" charset="0"/>
              </a:rPr>
              <a:t>dk</a:t>
            </a:r>
            <a:r>
              <a:rPr lang="en-US" sz="2400" dirty="0">
                <a:latin typeface="Kruti Dev 010" pitchFamily="2" charset="0"/>
              </a:rPr>
              <a:t> </a:t>
            </a:r>
            <a:r>
              <a:rPr lang="en-US" sz="2400" dirty="0" err="1">
                <a:latin typeface="Kruti Dev 010" pitchFamily="2" charset="0"/>
              </a:rPr>
              <a:t>izrhd</a:t>
            </a:r>
            <a:r>
              <a:rPr lang="en-US" sz="2400" dirty="0">
                <a:latin typeface="Kruti Dev 010" pitchFamily="2" charset="0"/>
              </a:rPr>
              <a:t> </a:t>
            </a:r>
            <a:r>
              <a:rPr lang="en-US" sz="2400" dirty="0" smtClean="0">
                <a:latin typeface="Kruti Dev 010" pitchFamily="2" charset="0"/>
              </a:rPr>
              <a:t> </a:t>
            </a:r>
            <a:r>
              <a:rPr lang="en-US" sz="2400" dirty="0" err="1">
                <a:latin typeface="Kruti Dev 010" pitchFamily="2" charset="0"/>
              </a:rPr>
              <a:t>gSA</a:t>
            </a:r>
            <a:endParaRPr lang="en-US" sz="2400" dirty="0">
              <a:latin typeface="Kruti Dev 010" pitchFamily="2" charset="0"/>
            </a:endParaRPr>
          </a:p>
          <a:p>
            <a:pPr lvl="0" algn="just"/>
            <a:r>
              <a:rPr lang="en-US" sz="2400" b="1" dirty="0" err="1">
                <a:latin typeface="Kruti Dev 010" pitchFamily="2" charset="0"/>
              </a:rPr>
              <a:t>dq.Myh</a:t>
            </a:r>
            <a:r>
              <a:rPr lang="en-US" sz="2400" b="1" dirty="0">
                <a:latin typeface="Kruti Dev 010" pitchFamily="2" charset="0"/>
              </a:rPr>
              <a:t> </a:t>
            </a:r>
            <a:r>
              <a:rPr lang="en-US" sz="2400" dirty="0">
                <a:latin typeface="Kruti Dev 010" pitchFamily="2" charset="0"/>
              </a:rPr>
              <a:t>&amp; ;g </a:t>
            </a:r>
            <a:r>
              <a:rPr lang="en-US" sz="2400" dirty="0" err="1">
                <a:latin typeface="Kruti Dev 010" pitchFamily="2" charset="0"/>
              </a:rPr>
              <a:t>dq.Myh</a:t>
            </a:r>
            <a:r>
              <a:rPr lang="en-US" sz="2400" dirty="0">
                <a:latin typeface="Kruti Dev 010" pitchFamily="2" charset="0"/>
              </a:rPr>
              <a:t> dh </a:t>
            </a:r>
            <a:r>
              <a:rPr lang="en-US" sz="2400" dirty="0" err="1">
                <a:latin typeface="Kruti Dev 010" pitchFamily="2" charset="0"/>
              </a:rPr>
              <a:t>rjg</a:t>
            </a:r>
            <a:r>
              <a:rPr lang="en-US" sz="2400" dirty="0">
                <a:latin typeface="Kruti Dev 010" pitchFamily="2" charset="0"/>
              </a:rPr>
              <a:t> </a:t>
            </a:r>
            <a:r>
              <a:rPr lang="en-US" sz="2400" dirty="0" err="1">
                <a:latin typeface="Kruti Dev 010" pitchFamily="2" charset="0"/>
              </a:rPr>
              <a:t>fyiVk</a:t>
            </a:r>
            <a:r>
              <a:rPr lang="en-US" sz="2400" dirty="0">
                <a:latin typeface="Kruti Dev 010" pitchFamily="2" charset="0"/>
              </a:rPr>
              <a:t> </a:t>
            </a:r>
            <a:r>
              <a:rPr lang="en-US" sz="2400" dirty="0" err="1">
                <a:latin typeface="Kruti Dev 010" pitchFamily="2" charset="0"/>
              </a:rPr>
              <a:t>gqvk</a:t>
            </a:r>
            <a:r>
              <a:rPr lang="en-US" sz="2400" dirty="0">
                <a:latin typeface="Kruti Dev 010" pitchFamily="2" charset="0"/>
              </a:rPr>
              <a:t> </a:t>
            </a:r>
            <a:r>
              <a:rPr lang="en-US" sz="2400" dirty="0" err="1">
                <a:latin typeface="Kruti Dev 010" pitchFamily="2" charset="0"/>
              </a:rPr>
              <a:t>gS</a:t>
            </a:r>
            <a:r>
              <a:rPr lang="en-US" sz="2400" dirty="0">
                <a:latin typeface="Kruti Dev 010" pitchFamily="2" charset="0"/>
              </a:rPr>
              <a:t> </a:t>
            </a:r>
            <a:r>
              <a:rPr lang="en-US" sz="2400" dirty="0" err="1">
                <a:latin typeface="Kruti Dev 010" pitchFamily="2" charset="0"/>
              </a:rPr>
              <a:t>bls</a:t>
            </a:r>
            <a:r>
              <a:rPr lang="en-US" sz="2400" dirty="0">
                <a:latin typeface="Kruti Dev 010" pitchFamily="2" charset="0"/>
              </a:rPr>
              <a:t> </a:t>
            </a:r>
            <a:r>
              <a:rPr lang="en-US" sz="2400" dirty="0" err="1">
                <a:latin typeface="Kruti Dev 010" pitchFamily="2" charset="0"/>
              </a:rPr>
              <a:t>dq.Myhuh</a:t>
            </a:r>
            <a:r>
              <a:rPr lang="en-US" sz="2400" dirty="0">
                <a:latin typeface="Kruti Dev 010" pitchFamily="2" charset="0"/>
              </a:rPr>
              <a:t> </a:t>
            </a:r>
            <a:r>
              <a:rPr lang="en-US" sz="2400" dirty="0" err="1">
                <a:latin typeface="Kruti Dev 010" pitchFamily="2" charset="0"/>
              </a:rPr>
              <a:t>fuokl</a:t>
            </a:r>
            <a:r>
              <a:rPr lang="en-US" sz="2400" dirty="0">
                <a:latin typeface="Kruti Dev 010" pitchFamily="2" charset="0"/>
              </a:rPr>
              <a:t> </a:t>
            </a:r>
            <a:r>
              <a:rPr lang="en-US" sz="2400" dirty="0" err="1">
                <a:latin typeface="Kruti Dev 010" pitchFamily="2" charset="0"/>
              </a:rPr>
              <a:t>dgk</a:t>
            </a:r>
            <a:r>
              <a:rPr lang="en-US" sz="2400" dirty="0">
                <a:latin typeface="Kruti Dev 010" pitchFamily="2" charset="0"/>
              </a:rPr>
              <a:t> </a:t>
            </a:r>
            <a:r>
              <a:rPr lang="en-US" sz="2400" dirty="0" err="1">
                <a:latin typeface="Kruti Dev 010" pitchFamily="2" charset="0"/>
              </a:rPr>
              <a:t>tkrk</a:t>
            </a:r>
            <a:r>
              <a:rPr lang="en-US" sz="2400" dirty="0">
                <a:latin typeface="Kruti Dev 010" pitchFamily="2" charset="0"/>
              </a:rPr>
              <a:t> </a:t>
            </a:r>
            <a:r>
              <a:rPr lang="en-US" sz="2400" dirty="0" err="1">
                <a:latin typeface="Kruti Dev 010" pitchFamily="2" charset="0"/>
              </a:rPr>
              <a:t>gS</a:t>
            </a:r>
            <a:r>
              <a:rPr lang="en-US" sz="2400" dirty="0">
                <a:latin typeface="Kruti Dev 010" pitchFamily="2" charset="0"/>
              </a:rPr>
              <a:t> </a:t>
            </a:r>
            <a:r>
              <a:rPr lang="en-US" sz="2400" dirty="0" err="1">
                <a:latin typeface="Kruti Dev 010" pitchFamily="2" charset="0"/>
              </a:rPr>
              <a:t>tks</a:t>
            </a:r>
            <a:r>
              <a:rPr lang="en-US" sz="2400" dirty="0">
                <a:latin typeface="Kruti Dev 010" pitchFamily="2" charset="0"/>
              </a:rPr>
              <a:t> </a:t>
            </a:r>
            <a:r>
              <a:rPr lang="en-US" sz="2400" dirty="0" err="1">
                <a:latin typeface="Kruti Dev 010" pitchFamily="2" charset="0"/>
              </a:rPr>
              <a:t>vkfn</a:t>
            </a:r>
            <a:r>
              <a:rPr lang="en-US" sz="2400" dirty="0" err="1">
                <a:latin typeface="Kruti Dev 021" pitchFamily="2" charset="0"/>
              </a:rPr>
              <a:t>”</a:t>
            </a:r>
            <a:r>
              <a:rPr lang="en-US" sz="2400" dirty="0" err="1">
                <a:latin typeface="Kruti Dev 010" pitchFamily="2" charset="0"/>
              </a:rPr>
              <a:t>kfDr</a:t>
            </a:r>
            <a:r>
              <a:rPr lang="en-US" sz="2400" dirty="0">
                <a:latin typeface="Kruti Dev 010" pitchFamily="2" charset="0"/>
              </a:rPr>
              <a:t> </a:t>
            </a:r>
            <a:r>
              <a:rPr lang="en-US" sz="2400" dirty="0" err="1">
                <a:latin typeface="Kruti Dev 010" pitchFamily="2" charset="0"/>
              </a:rPr>
              <a:t>ekuo</a:t>
            </a:r>
            <a:r>
              <a:rPr lang="en-US" sz="2400" dirty="0" err="1">
                <a:latin typeface="Kruti Dev 021" pitchFamily="2" charset="0"/>
              </a:rPr>
              <a:t>”</a:t>
            </a:r>
            <a:r>
              <a:rPr lang="en-US" sz="2400" dirty="0" err="1">
                <a:latin typeface="Kruti Dev 010" pitchFamily="2" charset="0"/>
              </a:rPr>
              <a:t>kfDr</a:t>
            </a:r>
            <a:r>
              <a:rPr lang="en-US" sz="2400" dirty="0">
                <a:latin typeface="Kruti Dev 010" pitchFamily="2" charset="0"/>
              </a:rPr>
              <a:t> </a:t>
            </a:r>
            <a:r>
              <a:rPr lang="en-US" sz="2400" dirty="0" err="1">
                <a:latin typeface="Kruti Dev 010" pitchFamily="2" charset="0"/>
              </a:rPr>
              <a:t>dk</a:t>
            </a:r>
            <a:r>
              <a:rPr lang="en-US" sz="2400" dirty="0">
                <a:latin typeface="Kruti Dev 010" pitchFamily="2" charset="0"/>
              </a:rPr>
              <a:t> </a:t>
            </a:r>
            <a:r>
              <a:rPr lang="en-US" sz="2400" dirty="0" err="1">
                <a:latin typeface="Kruti Dev 010" pitchFamily="2" charset="0"/>
              </a:rPr>
              <a:t>izrhd</a:t>
            </a:r>
            <a:r>
              <a:rPr lang="en-US" sz="2400" dirty="0">
                <a:latin typeface="Kruti Dev 010" pitchFamily="2" charset="0"/>
              </a:rPr>
              <a:t> </a:t>
            </a:r>
            <a:r>
              <a:rPr lang="en-US" sz="2400" dirty="0" err="1">
                <a:latin typeface="Kruti Dev 010" pitchFamily="2" charset="0"/>
              </a:rPr>
              <a:t>gSA</a:t>
            </a:r>
            <a:endParaRPr lang="en-US" sz="2400" dirty="0">
              <a:latin typeface="Kruti Dev 010" pitchFamily="2" charset="0"/>
            </a:endParaRPr>
          </a:p>
          <a:p>
            <a:pPr lvl="0" algn="just"/>
            <a:r>
              <a:rPr lang="en-US" sz="2400" b="1" dirty="0" err="1">
                <a:latin typeface="Kruti Dev 010" pitchFamily="2" charset="0"/>
              </a:rPr>
              <a:t>cht</a:t>
            </a:r>
            <a:r>
              <a:rPr lang="en-US" sz="2400" b="1" dirty="0">
                <a:latin typeface="Kruti Dev 010" pitchFamily="2" charset="0"/>
              </a:rPr>
              <a:t> ea= </a:t>
            </a:r>
            <a:r>
              <a:rPr lang="en-US" sz="2400" dirty="0">
                <a:latin typeface="Kruti Dev 010" pitchFamily="2" charset="0"/>
              </a:rPr>
              <a:t>&amp; </a:t>
            </a:r>
            <a:r>
              <a:rPr lang="en-US" sz="2400" dirty="0" err="1">
                <a:latin typeface="Kruti Dev 010" pitchFamily="2" charset="0"/>
              </a:rPr>
              <a:t>bl</a:t>
            </a:r>
            <a:r>
              <a:rPr lang="en-US" sz="2400" dirty="0">
                <a:latin typeface="Kruti Dev 010" pitchFamily="2" charset="0"/>
              </a:rPr>
              <a:t> </a:t>
            </a:r>
            <a:r>
              <a:rPr lang="en-US" sz="2400" dirty="0" err="1">
                <a:latin typeface="Kruti Dev 010" pitchFamily="2" charset="0"/>
              </a:rPr>
              <a:t>pdz</a:t>
            </a:r>
            <a:r>
              <a:rPr lang="en-US" sz="2400" dirty="0">
                <a:latin typeface="Kruti Dev 010" pitchFamily="2" charset="0"/>
              </a:rPr>
              <a:t> </a:t>
            </a:r>
            <a:r>
              <a:rPr lang="en-US" sz="2400" dirty="0" err="1">
                <a:latin typeface="Kruti Dev 010" pitchFamily="2" charset="0"/>
              </a:rPr>
              <a:t>dk</a:t>
            </a:r>
            <a:r>
              <a:rPr lang="en-US" sz="2400" dirty="0">
                <a:latin typeface="Kruti Dev 010" pitchFamily="2" charset="0"/>
              </a:rPr>
              <a:t> </a:t>
            </a:r>
            <a:r>
              <a:rPr lang="en-US" sz="2400" dirty="0" err="1">
                <a:latin typeface="Kruti Dev 010" pitchFamily="2" charset="0"/>
              </a:rPr>
              <a:t>cht</a:t>
            </a:r>
            <a:r>
              <a:rPr lang="en-US" sz="2400" dirty="0">
                <a:latin typeface="Kruti Dev 010" pitchFamily="2" charset="0"/>
              </a:rPr>
              <a:t> ea= </a:t>
            </a:r>
            <a:r>
              <a:rPr lang="en-US" sz="2400" dirty="0" err="1">
                <a:latin typeface="Kruti Dev 010" pitchFamily="2" charset="0"/>
              </a:rPr>
              <a:t>ya</a:t>
            </a:r>
            <a:r>
              <a:rPr lang="en-US" sz="2400" dirty="0">
                <a:latin typeface="Kruti Dev 010" pitchFamily="2" charset="0"/>
              </a:rPr>
              <a:t> </a:t>
            </a:r>
            <a:r>
              <a:rPr lang="en-US" sz="2400" dirty="0" err="1">
                <a:latin typeface="Kruti Dev 010" pitchFamily="2" charset="0"/>
              </a:rPr>
              <a:t>gSA</a:t>
            </a:r>
            <a:endParaRPr lang="en-US" sz="2400" dirty="0">
              <a:latin typeface="Kruti Dev 010" pitchFamily="2" charset="0"/>
            </a:endParaRPr>
          </a:p>
          <a:p>
            <a:pPr lvl="0" algn="just"/>
            <a:r>
              <a:rPr lang="en-US" sz="2400" b="1" dirty="0" err="1">
                <a:latin typeface="Kruti Dev 010" pitchFamily="2" charset="0"/>
              </a:rPr>
              <a:t>b’Vnsso</a:t>
            </a:r>
            <a:r>
              <a:rPr lang="en-US" sz="2400" dirty="0">
                <a:latin typeface="Kruti Dev 010" pitchFamily="2" charset="0"/>
              </a:rPr>
              <a:t> &amp; </a:t>
            </a:r>
            <a:r>
              <a:rPr lang="en-US" sz="2400" dirty="0" err="1">
                <a:latin typeface="Kruti Dev 010" pitchFamily="2" charset="0"/>
              </a:rPr>
              <a:t>bl</a:t>
            </a:r>
            <a:r>
              <a:rPr lang="en-US" sz="2400" dirty="0">
                <a:latin typeface="Kruti Dev 010" pitchFamily="2" charset="0"/>
              </a:rPr>
              <a:t> </a:t>
            </a:r>
            <a:r>
              <a:rPr lang="en-US" sz="2400" dirty="0" err="1">
                <a:latin typeface="Kruti Dev 010" pitchFamily="2" charset="0"/>
              </a:rPr>
              <a:t>pdz</a:t>
            </a:r>
            <a:r>
              <a:rPr lang="en-US" sz="2400" dirty="0">
                <a:latin typeface="Kruti Dev 010" pitchFamily="2" charset="0"/>
              </a:rPr>
              <a:t> </a:t>
            </a:r>
            <a:r>
              <a:rPr lang="en-US" sz="2400" dirty="0" err="1">
                <a:latin typeface="Kruti Dev 010" pitchFamily="2" charset="0"/>
              </a:rPr>
              <a:t>dk</a:t>
            </a:r>
            <a:r>
              <a:rPr lang="en-US" sz="2400" dirty="0">
                <a:latin typeface="Kruti Dev 010" pitchFamily="2" charset="0"/>
              </a:rPr>
              <a:t> </a:t>
            </a:r>
            <a:r>
              <a:rPr lang="en-US" sz="2400" dirty="0" err="1">
                <a:latin typeface="Kruti Dev 010" pitchFamily="2" charset="0"/>
              </a:rPr>
              <a:t>b’V</a:t>
            </a:r>
            <a:r>
              <a:rPr lang="en-US" sz="2400" dirty="0">
                <a:latin typeface="Kruti Dev 010" pitchFamily="2" charset="0"/>
              </a:rPr>
              <a:t> </a:t>
            </a:r>
            <a:r>
              <a:rPr lang="en-US" sz="2400" dirty="0" err="1">
                <a:latin typeface="Kruti Dev 010" pitchFamily="2" charset="0"/>
              </a:rPr>
              <a:t>nso</a:t>
            </a:r>
            <a:r>
              <a:rPr lang="en-US" sz="2400" dirty="0">
                <a:latin typeface="Kruti Dev 010" pitchFamily="2" charset="0"/>
              </a:rPr>
              <a:t> </a:t>
            </a:r>
            <a:r>
              <a:rPr lang="en-US" sz="2400" dirty="0" err="1">
                <a:latin typeface="Kruti Dev 010" pitchFamily="2" charset="0"/>
              </a:rPr>
              <a:t>x.ks</a:t>
            </a:r>
            <a:r>
              <a:rPr lang="en-US" sz="2400" dirty="0" err="1">
                <a:latin typeface="Kruti Dev 021" pitchFamily="2" charset="0"/>
              </a:rPr>
              <a:t>”k</a:t>
            </a:r>
            <a:r>
              <a:rPr lang="en-US" sz="2400" dirty="0">
                <a:latin typeface="Kruti Dev 010" pitchFamily="2" charset="0"/>
              </a:rPr>
              <a:t> </a:t>
            </a:r>
            <a:r>
              <a:rPr lang="en-US" sz="2400" dirty="0" err="1">
                <a:latin typeface="Kruti Dev 010" pitchFamily="2" charset="0"/>
              </a:rPr>
              <a:t>vkSj</a:t>
            </a:r>
            <a:r>
              <a:rPr lang="en-US" sz="2400" dirty="0">
                <a:latin typeface="Kruti Dev 010" pitchFamily="2" charset="0"/>
              </a:rPr>
              <a:t> ;g </a:t>
            </a:r>
            <a:r>
              <a:rPr lang="en-US" sz="2400" dirty="0" err="1">
                <a:latin typeface="Kruti Dev 010" pitchFamily="2" charset="0"/>
              </a:rPr>
              <a:t>pdz</a:t>
            </a:r>
            <a:r>
              <a:rPr lang="en-US" sz="2400" dirty="0">
                <a:latin typeface="Kruti Dev 010" pitchFamily="2" charset="0"/>
              </a:rPr>
              <a:t> </a:t>
            </a:r>
            <a:r>
              <a:rPr lang="en-US" sz="2400" dirty="0" err="1">
                <a:latin typeface="Kruti Dev 010" pitchFamily="2" charset="0"/>
              </a:rPr>
              <a:t>i`Foh</a:t>
            </a:r>
            <a:r>
              <a:rPr lang="en-US" sz="2400" dirty="0">
                <a:latin typeface="Kruti Dev 010" pitchFamily="2" charset="0"/>
              </a:rPr>
              <a:t> </a:t>
            </a:r>
            <a:r>
              <a:rPr lang="en-US" sz="2400" dirty="0" err="1">
                <a:latin typeface="Kruti Dev 010" pitchFamily="2" charset="0"/>
              </a:rPr>
              <a:t>dk</a:t>
            </a:r>
            <a:r>
              <a:rPr lang="en-US" sz="2400" dirty="0">
                <a:latin typeface="Kruti Dev 010" pitchFamily="2" charset="0"/>
              </a:rPr>
              <a:t> </a:t>
            </a:r>
            <a:r>
              <a:rPr lang="en-US" sz="2400" dirty="0" err="1">
                <a:latin typeface="Kruti Dev 010" pitchFamily="2" charset="0"/>
              </a:rPr>
              <a:t>izrhd</a:t>
            </a:r>
            <a:r>
              <a:rPr lang="en-US" sz="2400" dirty="0">
                <a:latin typeface="Kruti Dev 010" pitchFamily="2" charset="0"/>
              </a:rPr>
              <a:t> </a:t>
            </a:r>
            <a:r>
              <a:rPr lang="en-US" sz="2400" dirty="0" err="1">
                <a:latin typeface="Kruti Dev 010" pitchFamily="2" charset="0"/>
              </a:rPr>
              <a:t>gSA</a:t>
            </a:r>
            <a:endParaRPr lang="en-US" sz="2400" dirty="0">
              <a:latin typeface="Kruti Dev 010" pitchFamily="2" charset="0"/>
            </a:endParaRPr>
          </a:p>
          <a:p>
            <a:pPr lvl="0" algn="just"/>
            <a:r>
              <a:rPr lang="en-US" sz="2400" b="1" dirty="0" err="1">
                <a:latin typeface="Kruti Dev 010" pitchFamily="2" charset="0"/>
              </a:rPr>
              <a:t>ykHk</a:t>
            </a:r>
            <a:r>
              <a:rPr lang="en-US" sz="2400" b="1" dirty="0">
                <a:latin typeface="Kruti Dev 010" pitchFamily="2" charset="0"/>
              </a:rPr>
              <a:t> </a:t>
            </a:r>
            <a:r>
              <a:rPr lang="en-US" sz="2400" dirty="0">
                <a:latin typeface="Kruti Dev 010" pitchFamily="2" charset="0"/>
              </a:rPr>
              <a:t> &amp; </a:t>
            </a:r>
            <a:r>
              <a:rPr lang="en-US" sz="2400" dirty="0" err="1">
                <a:latin typeface="Kruti Dev 010" pitchFamily="2" charset="0"/>
              </a:rPr>
              <a:t>bl</a:t>
            </a:r>
            <a:r>
              <a:rPr lang="en-US" sz="2400" dirty="0">
                <a:latin typeface="Kruti Dev 010" pitchFamily="2" charset="0"/>
              </a:rPr>
              <a:t> </a:t>
            </a:r>
            <a:r>
              <a:rPr lang="en-US" sz="2400" dirty="0" err="1">
                <a:latin typeface="Kruti Dev 010" pitchFamily="2" charset="0"/>
              </a:rPr>
              <a:t>pdz</a:t>
            </a:r>
            <a:r>
              <a:rPr lang="en-US" sz="2400" dirty="0">
                <a:latin typeface="Kruti Dev 010" pitchFamily="2" charset="0"/>
              </a:rPr>
              <a:t> </a:t>
            </a:r>
            <a:r>
              <a:rPr lang="en-US" sz="2400" dirty="0" err="1">
                <a:latin typeface="Kruti Dev 010" pitchFamily="2" charset="0"/>
              </a:rPr>
              <a:t>ij</a:t>
            </a:r>
            <a:r>
              <a:rPr lang="en-US" sz="2400" dirty="0">
                <a:latin typeface="Kruti Dev 010" pitchFamily="2" charset="0"/>
              </a:rPr>
              <a:t> /;</a:t>
            </a:r>
            <a:r>
              <a:rPr lang="en-US" sz="2400" dirty="0" err="1">
                <a:latin typeface="Kruti Dev 010" pitchFamily="2" charset="0"/>
              </a:rPr>
              <a:t>ku</a:t>
            </a:r>
            <a:r>
              <a:rPr lang="en-US" sz="2400" dirty="0">
                <a:latin typeface="Kruti Dev 010" pitchFamily="2" charset="0"/>
              </a:rPr>
              <a:t> </a:t>
            </a:r>
            <a:r>
              <a:rPr lang="en-US" sz="2400" dirty="0" err="1">
                <a:latin typeface="Kruti Dev 010" pitchFamily="2" charset="0"/>
              </a:rPr>
              <a:t>djus</a:t>
            </a:r>
            <a:r>
              <a:rPr lang="en-US" sz="2400" dirty="0">
                <a:latin typeface="Kruti Dev 010" pitchFamily="2" charset="0"/>
              </a:rPr>
              <a:t> </a:t>
            </a:r>
            <a:r>
              <a:rPr lang="en-US" sz="2400" dirty="0" err="1">
                <a:latin typeface="Kruti Dev 010" pitchFamily="2" charset="0"/>
              </a:rPr>
              <a:t>ls</a:t>
            </a:r>
            <a:r>
              <a:rPr lang="en-US" sz="2400" dirty="0">
                <a:latin typeface="Kruti Dev 010" pitchFamily="2" charset="0"/>
              </a:rPr>
              <a:t> </a:t>
            </a:r>
            <a:r>
              <a:rPr lang="en-US" sz="2400" dirty="0" err="1">
                <a:latin typeface="Kruti Dev 010" pitchFamily="2" charset="0"/>
              </a:rPr>
              <a:t>LokLFk</a:t>
            </a:r>
            <a:r>
              <a:rPr lang="en-US" sz="2400" dirty="0">
                <a:latin typeface="Kruti Dev 010" pitchFamily="2" charset="0"/>
              </a:rPr>
              <a:t> </a:t>
            </a:r>
            <a:r>
              <a:rPr lang="en-US" sz="2400" dirty="0" err="1">
                <a:latin typeface="Kruti Dev 010" pitchFamily="2" charset="0"/>
              </a:rPr>
              <a:t>ykHk</a:t>
            </a:r>
            <a:r>
              <a:rPr lang="en-US" sz="2400" dirty="0">
                <a:latin typeface="Kruti Dev 010" pitchFamily="2" charset="0"/>
              </a:rPr>
              <a:t> </a:t>
            </a:r>
            <a:r>
              <a:rPr lang="en-US" sz="2400" dirty="0" err="1">
                <a:latin typeface="Kruti Dev 010" pitchFamily="2" charset="0"/>
              </a:rPr>
              <a:t>i`Foh</a:t>
            </a:r>
            <a:r>
              <a:rPr lang="en-US" sz="2400" dirty="0">
                <a:latin typeface="Kruti Dev 010" pitchFamily="2" charset="0"/>
              </a:rPr>
              <a:t> </a:t>
            </a:r>
            <a:r>
              <a:rPr lang="en-US" sz="2400" dirty="0" err="1">
                <a:latin typeface="Kruti Dev 010" pitchFamily="2" charset="0"/>
              </a:rPr>
              <a:t>ij</a:t>
            </a:r>
            <a:r>
              <a:rPr lang="en-US" sz="2400" dirty="0">
                <a:latin typeface="Kruti Dev 010" pitchFamily="2" charset="0"/>
              </a:rPr>
              <a:t> </a:t>
            </a:r>
            <a:r>
              <a:rPr lang="en-US" sz="2400" dirty="0" err="1">
                <a:latin typeface="Kruti Dev 010" pitchFamily="2" charset="0"/>
              </a:rPr>
              <a:t>fot</a:t>
            </a:r>
            <a:r>
              <a:rPr lang="en-US" sz="2400" dirty="0">
                <a:latin typeface="Kruti Dev 010" pitchFamily="2" charset="0"/>
              </a:rPr>
              <a:t>;] n`&lt;</a:t>
            </a:r>
            <a:r>
              <a:rPr lang="en-US" sz="2400" dirty="0" err="1">
                <a:latin typeface="Kruti Dev 010" pitchFamily="2" charset="0"/>
              </a:rPr>
              <a:t>rk</a:t>
            </a:r>
            <a:r>
              <a:rPr lang="en-US" sz="2400" dirty="0">
                <a:latin typeface="Kruti Dev 010" pitchFamily="2" charset="0"/>
              </a:rPr>
              <a:t>] </a:t>
            </a:r>
            <a:r>
              <a:rPr lang="en-US" sz="2400" dirty="0" err="1">
                <a:latin typeface="Kruti Dev 010" pitchFamily="2" charset="0"/>
              </a:rPr>
              <a:t>fLFkjrk</a:t>
            </a:r>
            <a:r>
              <a:rPr lang="en-US" sz="2400" dirty="0">
                <a:latin typeface="Kruti Dev 010" pitchFamily="2" charset="0"/>
              </a:rPr>
              <a:t> </a:t>
            </a:r>
            <a:r>
              <a:rPr lang="en-US" sz="2400" dirty="0" err="1">
                <a:latin typeface="Kruti Dev 010" pitchFamily="2" charset="0"/>
              </a:rPr>
              <a:t>izlUurk</a:t>
            </a:r>
            <a:r>
              <a:rPr lang="en-US" sz="2400" dirty="0">
                <a:latin typeface="Kruti Dev 010" pitchFamily="2" charset="0"/>
              </a:rPr>
              <a:t> </a:t>
            </a:r>
            <a:r>
              <a:rPr lang="en-US" sz="2400" dirty="0" err="1">
                <a:latin typeface="Kruti Dev 010" pitchFamily="2" charset="0"/>
              </a:rPr>
              <a:t>dk;Z</a:t>
            </a:r>
            <a:r>
              <a:rPr lang="en-US" sz="2400" dirty="0">
                <a:latin typeface="Kruti Dev 010" pitchFamily="2" charset="0"/>
              </a:rPr>
              <a:t> fuiq.krk] </a:t>
            </a:r>
            <a:r>
              <a:rPr lang="en-US" sz="2400" dirty="0" err="1">
                <a:latin typeface="Kruti Dev 010" pitchFamily="2" charset="0"/>
              </a:rPr>
              <a:t>ohjrk</a:t>
            </a:r>
            <a:r>
              <a:rPr lang="en-US" sz="2400" dirty="0">
                <a:latin typeface="Kruti Dev 010" pitchFamily="2" charset="0"/>
              </a:rPr>
              <a:t> </a:t>
            </a:r>
            <a:r>
              <a:rPr lang="en-US" sz="2400" dirty="0" err="1">
                <a:latin typeface="Kruti Dev 010" pitchFamily="2" charset="0"/>
              </a:rPr>
              <a:t>vkuan</a:t>
            </a:r>
            <a:r>
              <a:rPr lang="en-US" sz="2400" dirty="0">
                <a:latin typeface="Kruti Dev 010" pitchFamily="2" charset="0"/>
              </a:rPr>
              <a:t> dh </a:t>
            </a:r>
            <a:r>
              <a:rPr lang="en-US" sz="2400" dirty="0" err="1">
                <a:latin typeface="Kruti Dev 010" pitchFamily="2" charset="0"/>
              </a:rPr>
              <a:t>izkfIr</a:t>
            </a:r>
            <a:r>
              <a:rPr lang="en-US" sz="2400" dirty="0">
                <a:latin typeface="Kruti Dev 010" pitchFamily="2" charset="0"/>
              </a:rPr>
              <a:t> </a:t>
            </a:r>
            <a:r>
              <a:rPr lang="en-US" sz="2400" dirty="0" err="1">
                <a:latin typeface="Kruti Dev 010" pitchFamily="2" charset="0"/>
              </a:rPr>
              <a:t>gksrh</a:t>
            </a:r>
            <a:r>
              <a:rPr lang="en-US" sz="2400" dirty="0">
                <a:latin typeface="Kruti Dev 010" pitchFamily="2" charset="0"/>
              </a:rPr>
              <a:t> </a:t>
            </a:r>
            <a:r>
              <a:rPr lang="en-US" sz="2400" dirty="0" err="1">
                <a:latin typeface="Kruti Dev 010" pitchFamily="2" charset="0"/>
              </a:rPr>
              <a:t>gS</a:t>
            </a:r>
            <a:endParaRPr lang="en-US" sz="2400" dirty="0">
              <a:latin typeface="Kruti Dev 010" pitchFamily="2" charset="0"/>
            </a:endParaRPr>
          </a:p>
          <a:p>
            <a:endParaRPr lang="en-US" dirty="0">
              <a:latin typeface="Kruti Dev 010"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0" y="0"/>
            <a:ext cx="6248400" cy="6724918"/>
          </a:xfrm>
          <a:prstGeom prst="rect">
            <a:avLst/>
          </a:prstGeom>
          <a:noFill/>
        </p:spPr>
        <p:txBody>
          <a:bodyPr wrap="square" rtlCol="0">
            <a:spAutoFit/>
          </a:bodyPr>
          <a:lstStyle/>
          <a:p>
            <a:pPr algn="ctr"/>
            <a:r>
              <a:rPr lang="en-US" sz="4000" b="1" dirty="0" err="1" smtClean="0">
                <a:latin typeface="Kruti Dev 010" pitchFamily="2" charset="0"/>
              </a:rPr>
              <a:t>Lokf</a:t>
            </a:r>
            <a:r>
              <a:rPr lang="en-US" sz="4000" b="1" dirty="0" smtClean="0">
                <a:latin typeface="Kruti Dev 010" pitchFamily="2" charset="0"/>
              </a:rPr>
              <a:t>/</a:t>
            </a:r>
            <a:r>
              <a:rPr lang="en-US" sz="4000" b="1" dirty="0" err="1" smtClean="0">
                <a:latin typeface="Kruti Dev 010" pitchFamily="2" charset="0"/>
              </a:rPr>
              <a:t>k</a:t>
            </a:r>
            <a:r>
              <a:rPr lang="en-US" sz="4000" b="1" dirty="0" err="1" smtClean="0">
                <a:latin typeface="Kruti Dev 021" pitchFamily="2" charset="0"/>
              </a:rPr>
              <a:t>’</a:t>
            </a:r>
            <a:r>
              <a:rPr lang="en-US" sz="4000" b="1" dirty="0" err="1" smtClean="0">
                <a:latin typeface="Kruti Dev 010" pitchFamily="2" charset="0"/>
              </a:rPr>
              <a:t>Bku</a:t>
            </a:r>
            <a:r>
              <a:rPr lang="en-US" sz="4000" b="1" dirty="0" smtClean="0">
                <a:latin typeface="Kruti Dev 010" pitchFamily="2" charset="0"/>
              </a:rPr>
              <a:t> </a:t>
            </a:r>
            <a:r>
              <a:rPr lang="en-US" sz="4000" b="1" dirty="0" err="1">
                <a:latin typeface="Kruti Dev 010" pitchFamily="2" charset="0"/>
              </a:rPr>
              <a:t>pzd</a:t>
            </a:r>
            <a:endParaRPr lang="en-US" sz="4000" b="1" dirty="0">
              <a:latin typeface="Kruti Dev 010" pitchFamily="2" charset="0"/>
            </a:endParaRPr>
          </a:p>
          <a:p>
            <a:pPr algn="ctr"/>
            <a:r>
              <a:rPr lang="en-US" sz="2300" b="1" dirty="0" err="1">
                <a:latin typeface="Times New Roman" pitchFamily="18" charset="0"/>
                <a:cs typeface="Times New Roman" pitchFamily="18" charset="0"/>
              </a:rPr>
              <a:t>Splenic</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Chakara</a:t>
            </a:r>
            <a:endParaRPr lang="en-US" sz="2300" b="1" dirty="0">
              <a:latin typeface="Times New Roman" pitchFamily="18" charset="0"/>
              <a:cs typeface="Times New Roman" pitchFamily="18" charset="0"/>
            </a:endParaRPr>
          </a:p>
          <a:p>
            <a:pPr algn="ctr"/>
            <a:r>
              <a:rPr lang="en-US" sz="2300" b="1" dirty="0" err="1">
                <a:latin typeface="Times New Roman" pitchFamily="18" charset="0"/>
                <a:cs typeface="Times New Roman" pitchFamily="18" charset="0"/>
              </a:rPr>
              <a:t>Selral</a:t>
            </a:r>
            <a:r>
              <a:rPr lang="en-US" sz="2300" b="1" dirty="0">
                <a:latin typeface="Times New Roman" pitchFamily="18" charset="0"/>
                <a:cs typeface="Times New Roman" pitchFamily="18" charset="0"/>
              </a:rPr>
              <a:t> \ Naval </a:t>
            </a:r>
            <a:r>
              <a:rPr lang="en-US" sz="2300" b="1" dirty="0" err="1">
                <a:latin typeface="Times New Roman" pitchFamily="18" charset="0"/>
                <a:cs typeface="Times New Roman" pitchFamily="18" charset="0"/>
              </a:rPr>
              <a:t>Chakara</a:t>
            </a:r>
            <a:endParaRPr lang="en-US" sz="2300" b="1" dirty="0">
              <a:latin typeface="Times New Roman" pitchFamily="18" charset="0"/>
              <a:cs typeface="Times New Roman" pitchFamily="18" charset="0"/>
            </a:endParaRPr>
          </a:p>
          <a:p>
            <a:r>
              <a:rPr lang="en-US" sz="2300" b="1" dirty="0">
                <a:latin typeface="Kruti Dev 010" pitchFamily="2" charset="0"/>
              </a:rPr>
              <a:t> </a:t>
            </a:r>
            <a:r>
              <a:rPr lang="en-US" sz="2300" b="1" dirty="0" err="1" smtClean="0">
                <a:latin typeface="Kruti Dev 010" pitchFamily="2" charset="0"/>
              </a:rPr>
              <a:t>LFkku</a:t>
            </a:r>
            <a:r>
              <a:rPr lang="en-US" sz="2300" b="1" dirty="0" smtClean="0">
                <a:latin typeface="Kruti Dev 010" pitchFamily="2" charset="0"/>
              </a:rPr>
              <a:t> </a:t>
            </a:r>
            <a:r>
              <a:rPr lang="en-US" sz="2300" dirty="0">
                <a:latin typeface="Kruti Dev 010" pitchFamily="2" charset="0"/>
              </a:rPr>
              <a:t>&amp; </a:t>
            </a:r>
            <a:r>
              <a:rPr lang="en-US" sz="2300" dirty="0" err="1">
                <a:latin typeface="Kruti Dev 010" pitchFamily="2" charset="0"/>
              </a:rPr>
              <a:t>ewyk</a:t>
            </a:r>
            <a:r>
              <a:rPr lang="en-US" sz="2300" dirty="0">
                <a:latin typeface="Kruti Dev 010" pitchFamily="2" charset="0"/>
              </a:rPr>
              <a:t>/</a:t>
            </a:r>
            <a:r>
              <a:rPr lang="en-US" sz="2300" dirty="0" err="1">
                <a:latin typeface="Kruti Dev 010" pitchFamily="2" charset="0"/>
              </a:rPr>
              <a:t>kkj</a:t>
            </a:r>
            <a:r>
              <a:rPr lang="en-US" sz="2300" dirty="0">
                <a:latin typeface="Kruti Dev 010" pitchFamily="2" charset="0"/>
              </a:rPr>
              <a:t>  </a:t>
            </a:r>
            <a:r>
              <a:rPr lang="en-US" sz="2300" dirty="0" err="1">
                <a:latin typeface="Kruti Dev 010" pitchFamily="2" charset="0"/>
              </a:rPr>
              <a:t>pzd</a:t>
            </a:r>
            <a:r>
              <a:rPr lang="en-US" sz="2300" dirty="0">
                <a:latin typeface="Kruti Dev 010" pitchFamily="2" charset="0"/>
              </a:rPr>
              <a:t> </a:t>
            </a:r>
            <a:r>
              <a:rPr lang="en-US" sz="2300" dirty="0" err="1">
                <a:latin typeface="Kruti Dev 010" pitchFamily="2" charset="0"/>
              </a:rPr>
              <a:t>esssa</a:t>
            </a:r>
            <a:r>
              <a:rPr lang="en-US" sz="2300" dirty="0">
                <a:latin typeface="Kruti Dev 010" pitchFamily="2" charset="0"/>
              </a:rPr>
              <a:t> 2 </a:t>
            </a:r>
            <a:r>
              <a:rPr lang="en-US" sz="2300" dirty="0" err="1">
                <a:latin typeface="Kruti Dev 010" pitchFamily="2" charset="0"/>
              </a:rPr>
              <a:t>vaxqy</a:t>
            </a:r>
            <a:r>
              <a:rPr lang="en-US" sz="2300" dirty="0">
                <a:latin typeface="Kruti Dev 010" pitchFamily="2" charset="0"/>
              </a:rPr>
              <a:t> </a:t>
            </a:r>
            <a:r>
              <a:rPr lang="en-US" sz="2300" dirty="0" err="1">
                <a:latin typeface="Kruti Dev 010" pitchFamily="2" charset="0"/>
              </a:rPr>
              <a:t>Åij</a:t>
            </a:r>
            <a:r>
              <a:rPr lang="en-US" sz="2300" dirty="0">
                <a:latin typeface="Kruti Dev 010" pitchFamily="2" charset="0"/>
              </a:rPr>
              <a:t> </a:t>
            </a:r>
            <a:r>
              <a:rPr lang="en-US" sz="2300" dirty="0" err="1">
                <a:latin typeface="Kruti Dev 010" pitchFamily="2" charset="0"/>
              </a:rPr>
              <a:t>gSA</a:t>
            </a:r>
            <a:endParaRPr lang="en-US" sz="2300" dirty="0">
              <a:latin typeface="Kruti Dev 010" pitchFamily="2" charset="0"/>
            </a:endParaRPr>
          </a:p>
          <a:p>
            <a:pPr lvl="0"/>
            <a:r>
              <a:rPr lang="en-US" sz="2300" b="1" dirty="0" err="1">
                <a:latin typeface="Kruti Dev 010" pitchFamily="2" charset="0"/>
              </a:rPr>
              <a:t>izrhd</a:t>
            </a:r>
            <a:r>
              <a:rPr lang="en-US" sz="2300" dirty="0">
                <a:latin typeface="Kruti Dev 010" pitchFamily="2" charset="0"/>
              </a:rPr>
              <a:t> &amp; ;g </a:t>
            </a:r>
            <a:r>
              <a:rPr lang="en-US" sz="2300" dirty="0" err="1">
                <a:latin typeface="Kruti Dev 010" pitchFamily="2" charset="0"/>
              </a:rPr>
              <a:t>pzd</a:t>
            </a:r>
            <a:r>
              <a:rPr lang="en-US" sz="2300" dirty="0">
                <a:latin typeface="Kruti Dev 010" pitchFamily="2" charset="0"/>
              </a:rPr>
              <a:t> </a:t>
            </a:r>
            <a:r>
              <a:rPr lang="en-US" sz="2300" dirty="0" err="1">
                <a:latin typeface="Kruti Dev 010" pitchFamily="2" charset="0"/>
              </a:rPr>
              <a:t>flanwjh</a:t>
            </a:r>
            <a:r>
              <a:rPr lang="en-US" sz="2300" dirty="0">
                <a:latin typeface="Kruti Dev 010" pitchFamily="2" charset="0"/>
              </a:rPr>
              <a:t> </a:t>
            </a:r>
            <a:r>
              <a:rPr lang="en-US" sz="2300" dirty="0" err="1">
                <a:latin typeface="Kruti Dev 010" pitchFamily="2" charset="0"/>
              </a:rPr>
              <a:t>jax</a:t>
            </a:r>
            <a:r>
              <a:rPr lang="en-US" sz="2300" dirty="0">
                <a:latin typeface="Kruti Dev 010" pitchFamily="2" charset="0"/>
              </a:rPr>
              <a:t> </a:t>
            </a:r>
            <a:r>
              <a:rPr lang="en-US" sz="2300" dirty="0" err="1">
                <a:latin typeface="Kruti Dev 010" pitchFamily="2" charset="0"/>
              </a:rPr>
              <a:t>ds</a:t>
            </a:r>
            <a:r>
              <a:rPr lang="en-US" sz="2300" dirty="0">
                <a:latin typeface="Kruti Dev 010" pitchFamily="2" charset="0"/>
              </a:rPr>
              <a:t> 6 </a:t>
            </a:r>
            <a:r>
              <a:rPr lang="en-US" sz="2300" dirty="0" err="1">
                <a:latin typeface="Kruti Dev 010" pitchFamily="2" charset="0"/>
              </a:rPr>
              <a:t>ia</a:t>
            </a:r>
            <a:r>
              <a:rPr lang="en-US" sz="2300" dirty="0">
                <a:latin typeface="Kruti Dev 010" pitchFamily="2" charset="0"/>
              </a:rPr>
              <a:t>[</a:t>
            </a:r>
            <a:r>
              <a:rPr lang="en-US" sz="2300" dirty="0" err="1">
                <a:latin typeface="Kruti Dev 010" pitchFamily="2" charset="0"/>
              </a:rPr>
              <a:t>kqfM;ksa</a:t>
            </a:r>
            <a:r>
              <a:rPr lang="en-US" sz="2300" dirty="0">
                <a:latin typeface="Kruti Dev 010" pitchFamily="2" charset="0"/>
              </a:rPr>
              <a:t> </a:t>
            </a:r>
            <a:r>
              <a:rPr lang="en-US" sz="2300" dirty="0" err="1">
                <a:latin typeface="Kruti Dev 010" pitchFamily="2" charset="0"/>
              </a:rPr>
              <a:t>okyk</a:t>
            </a:r>
            <a:r>
              <a:rPr lang="en-US" sz="2300" dirty="0">
                <a:latin typeface="Kruti Dev 010" pitchFamily="2" charset="0"/>
              </a:rPr>
              <a:t> </a:t>
            </a:r>
            <a:r>
              <a:rPr lang="en-US" sz="2300" dirty="0" err="1">
                <a:latin typeface="Kruti Dev 010" pitchFamily="2" charset="0"/>
              </a:rPr>
              <a:t>dey</a:t>
            </a:r>
            <a:r>
              <a:rPr lang="en-US" sz="2300" dirty="0">
                <a:latin typeface="Kruti Dev 010" pitchFamily="2" charset="0"/>
              </a:rPr>
              <a:t> </a:t>
            </a:r>
            <a:r>
              <a:rPr lang="en-US" sz="2300" dirty="0" err="1">
                <a:latin typeface="Kruti Dev 010" pitchFamily="2" charset="0"/>
              </a:rPr>
              <a:t>gSA</a:t>
            </a:r>
            <a:endParaRPr lang="en-US" sz="2300" dirty="0">
              <a:latin typeface="Kruti Dev 010" pitchFamily="2" charset="0"/>
            </a:endParaRPr>
          </a:p>
          <a:p>
            <a:pPr lvl="0"/>
            <a:r>
              <a:rPr lang="en-US" sz="2300" b="1" dirty="0" err="1">
                <a:latin typeface="Kruti Dev 010" pitchFamily="2" charset="0"/>
              </a:rPr>
              <a:t>dsUnz</a:t>
            </a:r>
            <a:r>
              <a:rPr lang="en-US" sz="2300" dirty="0">
                <a:latin typeface="Kruti Dev 010" pitchFamily="2" charset="0"/>
              </a:rPr>
              <a:t>&amp; </a:t>
            </a:r>
            <a:r>
              <a:rPr lang="en-US" sz="2300" dirty="0" err="1">
                <a:latin typeface="Kruti Dev 010" pitchFamily="2" charset="0"/>
              </a:rPr>
              <a:t>bl</a:t>
            </a:r>
            <a:r>
              <a:rPr lang="en-US" sz="2300" dirty="0">
                <a:latin typeface="Kruti Dev 010" pitchFamily="2" charset="0"/>
              </a:rPr>
              <a:t> </a:t>
            </a:r>
            <a:r>
              <a:rPr lang="en-US" sz="2300" dirty="0" err="1">
                <a:latin typeface="Kruti Dev 010" pitchFamily="2" charset="0"/>
              </a:rPr>
              <a:t>pzd</a:t>
            </a:r>
            <a:r>
              <a:rPr lang="en-US" sz="2300" dirty="0">
                <a:latin typeface="Kruti Dev 010" pitchFamily="2" charset="0"/>
              </a:rPr>
              <a:t> </a:t>
            </a:r>
            <a:r>
              <a:rPr lang="en-US" sz="2300" dirty="0" err="1">
                <a:latin typeface="Kruti Dev 010" pitchFamily="2" charset="0"/>
              </a:rPr>
              <a:t>ds</a:t>
            </a:r>
            <a:r>
              <a:rPr lang="en-US" sz="2300" dirty="0">
                <a:latin typeface="Kruti Dev 010" pitchFamily="2" charset="0"/>
              </a:rPr>
              <a:t> </a:t>
            </a:r>
            <a:r>
              <a:rPr lang="en-US" sz="2300" dirty="0" err="1">
                <a:latin typeface="Kruti Dev 010" pitchFamily="2" charset="0"/>
              </a:rPr>
              <a:t>dsUnz</a:t>
            </a:r>
            <a:r>
              <a:rPr lang="en-US" sz="2300" dirty="0">
                <a:latin typeface="Kruti Dev 010" pitchFamily="2" charset="0"/>
              </a:rPr>
              <a:t> </a:t>
            </a:r>
            <a:r>
              <a:rPr lang="en-US" sz="2300" dirty="0" err="1">
                <a:latin typeface="Kruti Dev 010" pitchFamily="2" charset="0"/>
              </a:rPr>
              <a:t>esa</a:t>
            </a:r>
            <a:r>
              <a:rPr lang="en-US" sz="2300" dirty="0">
                <a:latin typeface="Kruti Dev 010" pitchFamily="2" charset="0"/>
              </a:rPr>
              <a:t> “</a:t>
            </a:r>
            <a:r>
              <a:rPr lang="en-US" sz="2300" dirty="0" err="1">
                <a:latin typeface="Kruti Dev 010" pitchFamily="2" charset="0"/>
              </a:rPr>
              <a:t>osrv</a:t>
            </a:r>
            <a:r>
              <a:rPr lang="en-US" sz="2300" dirty="0">
                <a:latin typeface="Kruti Dev 010" pitchFamily="2" charset="0"/>
              </a:rPr>
              <a:t>/</a:t>
            </a:r>
            <a:r>
              <a:rPr lang="en-US" sz="2300" dirty="0" err="1">
                <a:latin typeface="Kruti Dev 010" pitchFamily="2" charset="0"/>
              </a:rPr>
              <a:t>kZpdz</a:t>
            </a:r>
            <a:r>
              <a:rPr lang="en-US" sz="2300" dirty="0">
                <a:latin typeface="Kruti Dev 010" pitchFamily="2" charset="0"/>
              </a:rPr>
              <a:t> </a:t>
            </a:r>
            <a:r>
              <a:rPr lang="en-US" sz="2300" dirty="0" err="1">
                <a:latin typeface="Kruti Dev 010" pitchFamily="2" charset="0"/>
              </a:rPr>
              <a:t>gSA</a:t>
            </a:r>
            <a:endParaRPr lang="en-US" sz="2300" dirty="0">
              <a:latin typeface="Kruti Dev 010" pitchFamily="2" charset="0"/>
            </a:endParaRPr>
          </a:p>
          <a:p>
            <a:pPr lvl="0"/>
            <a:r>
              <a:rPr lang="en-US" sz="2300" b="1" dirty="0" err="1">
                <a:latin typeface="Kruti Dev 010" pitchFamily="2" charset="0"/>
              </a:rPr>
              <a:t>Hkko</a:t>
            </a:r>
            <a:r>
              <a:rPr lang="en-US" sz="2300" dirty="0">
                <a:latin typeface="Kruti Dev 010" pitchFamily="2" charset="0"/>
              </a:rPr>
              <a:t>&amp;  </a:t>
            </a:r>
            <a:r>
              <a:rPr lang="en-US" sz="2300" dirty="0" err="1">
                <a:latin typeface="Kruti Dev 010" pitchFamily="2" charset="0"/>
              </a:rPr>
              <a:t>O;f’V</a:t>
            </a:r>
            <a:r>
              <a:rPr lang="en-US" sz="2300" dirty="0">
                <a:latin typeface="Kruti Dev 010" pitchFamily="2" charset="0"/>
              </a:rPr>
              <a:t> </a:t>
            </a:r>
            <a:r>
              <a:rPr lang="en-US" sz="2300" dirty="0" err="1">
                <a:latin typeface="Kruti Dev 010" pitchFamily="2" charset="0"/>
              </a:rPr>
              <a:t>vkSj</a:t>
            </a:r>
            <a:r>
              <a:rPr lang="en-US" sz="2300" dirty="0">
                <a:latin typeface="Kruti Dev 010" pitchFamily="2" charset="0"/>
              </a:rPr>
              <a:t> </a:t>
            </a:r>
            <a:r>
              <a:rPr lang="en-US" sz="2300" dirty="0" err="1">
                <a:latin typeface="Kruti Dev 010" pitchFamily="2" charset="0"/>
              </a:rPr>
              <a:t>lef’V</a:t>
            </a:r>
            <a:r>
              <a:rPr lang="en-US" sz="2300" dirty="0">
                <a:latin typeface="Kruti Dev 010" pitchFamily="2" charset="0"/>
              </a:rPr>
              <a:t> </a:t>
            </a:r>
            <a:r>
              <a:rPr lang="en-US" sz="2300" dirty="0" err="1">
                <a:latin typeface="Kruti Dev 010" pitchFamily="2" charset="0"/>
              </a:rPr>
              <a:t>ds</a:t>
            </a:r>
            <a:r>
              <a:rPr lang="en-US" sz="2300" dirty="0">
                <a:latin typeface="Kruti Dev 010" pitchFamily="2" charset="0"/>
              </a:rPr>
              <a:t> </a:t>
            </a:r>
            <a:r>
              <a:rPr lang="en-US" sz="2300" dirty="0" err="1">
                <a:latin typeface="Kruti Dev 010" pitchFamily="2" charset="0"/>
              </a:rPr>
              <a:t>vopsru</a:t>
            </a:r>
            <a:r>
              <a:rPr lang="en-US" sz="2300" dirty="0">
                <a:latin typeface="Kruti Dev 010" pitchFamily="2" charset="0"/>
              </a:rPr>
              <a:t> </a:t>
            </a:r>
            <a:r>
              <a:rPr lang="en-US" sz="2300" dirty="0" err="1">
                <a:latin typeface="Kruti Dev 010" pitchFamily="2" charset="0"/>
              </a:rPr>
              <a:t>dk</a:t>
            </a:r>
            <a:r>
              <a:rPr lang="en-US" sz="2300" dirty="0">
                <a:latin typeface="Kruti Dev 010" pitchFamily="2" charset="0"/>
              </a:rPr>
              <a:t> </a:t>
            </a:r>
            <a:r>
              <a:rPr lang="en-US" sz="2300" dirty="0" err="1">
                <a:latin typeface="Kruti Dev 010" pitchFamily="2" charset="0"/>
              </a:rPr>
              <a:t>HkaMkj</a:t>
            </a:r>
            <a:r>
              <a:rPr lang="en-US" sz="2300" dirty="0">
                <a:latin typeface="Kruti Dev 010" pitchFamily="2" charset="0"/>
              </a:rPr>
              <a:t> </a:t>
            </a:r>
            <a:r>
              <a:rPr lang="en-US" sz="2300" dirty="0" err="1">
                <a:latin typeface="Kruti Dev 010" pitchFamily="2" charset="0"/>
              </a:rPr>
              <a:t>gS</a:t>
            </a:r>
            <a:r>
              <a:rPr lang="en-US" sz="2300" dirty="0">
                <a:latin typeface="Kruti Dev 010" pitchFamily="2" charset="0"/>
              </a:rPr>
              <a:t> </a:t>
            </a:r>
            <a:r>
              <a:rPr lang="en-US" sz="2300" dirty="0" err="1">
                <a:latin typeface="Kruti Dev 010" pitchFamily="2" charset="0"/>
              </a:rPr>
              <a:t>ftlesa</a:t>
            </a:r>
            <a:r>
              <a:rPr lang="en-US" sz="2300" dirty="0">
                <a:latin typeface="Kruti Dev 010" pitchFamily="2" charset="0"/>
              </a:rPr>
              <a:t> </a:t>
            </a:r>
            <a:r>
              <a:rPr lang="en-US" sz="2300" dirty="0" err="1">
                <a:latin typeface="Kruti Dev 010" pitchFamily="2" charset="0"/>
              </a:rPr>
              <a:t>vrhr</a:t>
            </a:r>
            <a:r>
              <a:rPr lang="en-US" sz="2300" dirty="0">
                <a:latin typeface="Kruti Dev 010" pitchFamily="2" charset="0"/>
              </a:rPr>
              <a:t> dh </a:t>
            </a:r>
            <a:r>
              <a:rPr lang="en-US" sz="2300" dirty="0" err="1">
                <a:latin typeface="Kruti Dev 010" pitchFamily="2" charset="0"/>
              </a:rPr>
              <a:t>lafpr</a:t>
            </a:r>
            <a:r>
              <a:rPr lang="en-US" sz="2300" dirty="0">
                <a:latin typeface="Kruti Dev 010" pitchFamily="2" charset="0"/>
              </a:rPr>
              <a:t> </a:t>
            </a:r>
            <a:r>
              <a:rPr lang="en-US" sz="2300" dirty="0" err="1">
                <a:latin typeface="Kruti Dev 010" pitchFamily="2" charset="0"/>
              </a:rPr>
              <a:t>Le`fr</a:t>
            </a:r>
            <a:r>
              <a:rPr lang="en-US" sz="2300" dirty="0">
                <a:latin typeface="Kruti Dev 010" pitchFamily="2" charset="0"/>
              </a:rPr>
              <a:t> </a:t>
            </a:r>
            <a:r>
              <a:rPr lang="en-US" sz="2300" dirty="0" err="1">
                <a:latin typeface="Kruti Dev 010" pitchFamily="2" charset="0"/>
              </a:rPr>
              <a:t>vkSj</a:t>
            </a:r>
            <a:r>
              <a:rPr lang="en-US" sz="2300" dirty="0">
                <a:latin typeface="Kruti Dev 010" pitchFamily="2" charset="0"/>
              </a:rPr>
              <a:t> </a:t>
            </a:r>
            <a:r>
              <a:rPr lang="en-US" sz="2300" dirty="0" err="1">
                <a:latin typeface="Kruti Dev 010" pitchFamily="2" charset="0"/>
              </a:rPr>
              <a:t>LkaLdkj</a:t>
            </a:r>
            <a:r>
              <a:rPr lang="en-US" sz="2300" dirty="0">
                <a:latin typeface="Kruti Dev 010" pitchFamily="2" charset="0"/>
              </a:rPr>
              <a:t> </a:t>
            </a:r>
            <a:r>
              <a:rPr lang="en-US" sz="2300" dirty="0" err="1">
                <a:latin typeface="Kruti Dev 010" pitchFamily="2" charset="0"/>
              </a:rPr>
              <a:t>Hkjs</a:t>
            </a:r>
            <a:r>
              <a:rPr lang="en-US" sz="2300" dirty="0">
                <a:latin typeface="Kruti Dev 010" pitchFamily="2" charset="0"/>
              </a:rPr>
              <a:t> </a:t>
            </a:r>
            <a:r>
              <a:rPr lang="en-US" sz="2300" dirty="0" err="1">
                <a:latin typeface="Kruti Dev 010" pitchFamily="2" charset="0"/>
              </a:rPr>
              <a:t>gSA</a:t>
            </a:r>
            <a:r>
              <a:rPr lang="en-US" sz="2300" dirty="0">
                <a:latin typeface="Kruti Dev 010" pitchFamily="2" charset="0"/>
              </a:rPr>
              <a:t> ;g </a:t>
            </a:r>
            <a:r>
              <a:rPr lang="en-US" sz="2300" dirty="0" err="1">
                <a:latin typeface="Kruti Dev 010" pitchFamily="2" charset="0"/>
              </a:rPr>
              <a:t>ekuo</a:t>
            </a:r>
            <a:r>
              <a:rPr lang="en-US" sz="2300" dirty="0">
                <a:latin typeface="Kruti Dev 010" pitchFamily="2" charset="0"/>
              </a:rPr>
              <a:t> </a:t>
            </a:r>
            <a:r>
              <a:rPr lang="en-US" sz="2300" dirty="0" err="1">
                <a:latin typeface="Kruti Dev 010" pitchFamily="2" charset="0"/>
              </a:rPr>
              <a:t>tkfr</a:t>
            </a:r>
            <a:r>
              <a:rPr lang="en-US" sz="2300" dirty="0">
                <a:latin typeface="Kruti Dev 010" pitchFamily="2" charset="0"/>
              </a:rPr>
              <a:t> dh </a:t>
            </a:r>
            <a:r>
              <a:rPr lang="en-US" sz="2300" dirty="0" err="1">
                <a:latin typeface="Kruti Dev 010" pitchFamily="2" charset="0"/>
              </a:rPr>
              <a:t>izkphure</a:t>
            </a:r>
            <a:r>
              <a:rPr lang="en-US" sz="2300" dirty="0">
                <a:latin typeface="Kruti Dev 010" pitchFamily="2" charset="0"/>
              </a:rPr>
              <a:t> </a:t>
            </a:r>
            <a:r>
              <a:rPr lang="en-US" sz="2300" dirty="0" err="1">
                <a:latin typeface="Kruti Dev 010" pitchFamily="2" charset="0"/>
              </a:rPr>
              <a:t>vkSj</a:t>
            </a:r>
            <a:r>
              <a:rPr lang="en-US" sz="2300" dirty="0">
                <a:latin typeface="Kruti Dev 010" pitchFamily="2" charset="0"/>
              </a:rPr>
              <a:t> </a:t>
            </a:r>
            <a:r>
              <a:rPr lang="en-US" sz="2300" dirty="0" err="1">
                <a:latin typeface="Kruti Dev 010" pitchFamily="2" charset="0"/>
              </a:rPr>
              <a:t>xgure</a:t>
            </a:r>
            <a:r>
              <a:rPr lang="en-US" sz="2300" dirty="0">
                <a:latin typeface="Kruti Dev 010" pitchFamily="2" charset="0"/>
              </a:rPr>
              <a:t> </a:t>
            </a:r>
            <a:r>
              <a:rPr lang="en-US" sz="2300" dirty="0" err="1">
                <a:latin typeface="Kruti Dev 010" pitchFamily="2" charset="0"/>
              </a:rPr>
              <a:t>ewy</a:t>
            </a:r>
            <a:r>
              <a:rPr lang="en-US" sz="2300" dirty="0">
                <a:latin typeface="Kruti Dev 010" pitchFamily="2" charset="0"/>
              </a:rPr>
              <a:t> </a:t>
            </a:r>
            <a:r>
              <a:rPr lang="en-US" sz="2300" dirty="0" err="1">
                <a:latin typeface="Kruti Dev 010" pitchFamily="2" charset="0"/>
              </a:rPr>
              <a:t>izfofRRk;ksa</a:t>
            </a:r>
            <a:r>
              <a:rPr lang="en-US" sz="2300" dirty="0">
                <a:latin typeface="Kruti Dev 010" pitchFamily="2" charset="0"/>
              </a:rPr>
              <a:t> </a:t>
            </a:r>
            <a:r>
              <a:rPr lang="en-US" sz="2300" dirty="0" err="1">
                <a:latin typeface="Kruti Dev 010" pitchFamily="2" charset="0"/>
              </a:rPr>
              <a:t>dk</a:t>
            </a:r>
            <a:r>
              <a:rPr lang="en-US" sz="2300" dirty="0">
                <a:latin typeface="Kruti Dev 010" pitchFamily="2" charset="0"/>
              </a:rPr>
              <a:t> </a:t>
            </a:r>
            <a:r>
              <a:rPr lang="en-US" sz="2300" dirty="0" err="1">
                <a:latin typeface="Kruti Dev 010" pitchFamily="2" charset="0"/>
              </a:rPr>
              <a:t>dsUnz</a:t>
            </a:r>
            <a:r>
              <a:rPr lang="en-US" sz="2300" dirty="0">
                <a:latin typeface="Kruti Dev 010" pitchFamily="2" charset="0"/>
              </a:rPr>
              <a:t> </a:t>
            </a:r>
            <a:r>
              <a:rPr lang="en-US" sz="2300" dirty="0" err="1">
                <a:latin typeface="Kruti Dev 010" pitchFamily="2" charset="0"/>
              </a:rPr>
              <a:t>gSA</a:t>
            </a:r>
            <a:r>
              <a:rPr lang="en-US" sz="2300" dirty="0">
                <a:latin typeface="Kruti Dev 010" pitchFamily="2" charset="0"/>
              </a:rPr>
              <a:t> </a:t>
            </a:r>
          </a:p>
          <a:p>
            <a:pPr lvl="0"/>
            <a:r>
              <a:rPr lang="en-US" sz="2300" b="1" dirty="0" err="1">
                <a:latin typeface="Kruti Dev 010" pitchFamily="2" charset="0"/>
              </a:rPr>
              <a:t>lEca</a:t>
            </a:r>
            <a:r>
              <a:rPr lang="en-US" sz="2300" b="1" dirty="0">
                <a:latin typeface="Kruti Dev 010" pitchFamily="2" charset="0"/>
              </a:rPr>
              <a:t>/k</a:t>
            </a:r>
            <a:r>
              <a:rPr lang="en-US" sz="2300" dirty="0">
                <a:latin typeface="Kruti Dev 010" pitchFamily="2" charset="0"/>
              </a:rPr>
              <a:t> &amp; </a:t>
            </a:r>
            <a:r>
              <a:rPr lang="en-US" sz="2300" dirty="0" err="1">
                <a:latin typeface="Kruti Dev 010" pitchFamily="2" charset="0"/>
              </a:rPr>
              <a:t>bl</a:t>
            </a:r>
            <a:r>
              <a:rPr lang="en-US" sz="2300" dirty="0">
                <a:latin typeface="Kruti Dev 010" pitchFamily="2" charset="0"/>
              </a:rPr>
              <a:t> </a:t>
            </a:r>
            <a:r>
              <a:rPr lang="en-US" sz="2300" dirty="0" err="1">
                <a:latin typeface="Kruti Dev 010" pitchFamily="2" charset="0"/>
              </a:rPr>
              <a:t>pdz</a:t>
            </a:r>
            <a:r>
              <a:rPr lang="en-US" sz="2300" dirty="0">
                <a:latin typeface="Kruti Dev 010" pitchFamily="2" charset="0"/>
              </a:rPr>
              <a:t> </a:t>
            </a:r>
            <a:r>
              <a:rPr lang="en-US" sz="2300" dirty="0" err="1">
                <a:latin typeface="Kruti Dev 010" pitchFamily="2" charset="0"/>
              </a:rPr>
              <a:t>dk</a:t>
            </a:r>
            <a:r>
              <a:rPr lang="en-US" sz="2300" dirty="0">
                <a:latin typeface="Kruti Dev 010" pitchFamily="2" charset="0"/>
              </a:rPr>
              <a:t> </a:t>
            </a:r>
            <a:r>
              <a:rPr lang="en-US" sz="2300" dirty="0" err="1">
                <a:latin typeface="Kruti Dev 010" pitchFamily="2" charset="0"/>
              </a:rPr>
              <a:t>lEca</a:t>
            </a:r>
            <a:r>
              <a:rPr lang="en-US" sz="2300" dirty="0">
                <a:latin typeface="Kruti Dev 010" pitchFamily="2" charset="0"/>
              </a:rPr>
              <a:t>/k </a:t>
            </a:r>
            <a:r>
              <a:rPr lang="en-US" sz="2300" dirty="0" err="1">
                <a:latin typeface="Kruti Dev 010" pitchFamily="2" charset="0"/>
              </a:rPr>
              <a:t>Hkksx</a:t>
            </a:r>
            <a:r>
              <a:rPr lang="en-US" sz="2300" dirty="0">
                <a:latin typeface="Kruti Dev 010" pitchFamily="2" charset="0"/>
              </a:rPr>
              <a:t> </a:t>
            </a:r>
            <a:r>
              <a:rPr lang="en-US" sz="2300" dirty="0" err="1">
                <a:latin typeface="Kruti Dev 010" pitchFamily="2" charset="0"/>
              </a:rPr>
              <a:t>ls</a:t>
            </a:r>
            <a:r>
              <a:rPr lang="en-US" sz="2300" dirty="0">
                <a:latin typeface="Kruti Dev 010" pitchFamily="2" charset="0"/>
              </a:rPr>
              <a:t> </a:t>
            </a:r>
            <a:r>
              <a:rPr lang="en-US" sz="2300" dirty="0" err="1">
                <a:latin typeface="Kruti Dev 010" pitchFamily="2" charset="0"/>
              </a:rPr>
              <a:t>gS</a:t>
            </a:r>
            <a:r>
              <a:rPr lang="en-US" sz="2300" dirty="0">
                <a:latin typeface="Kruti Dev 010" pitchFamily="2" charset="0"/>
              </a:rPr>
              <a:t> </a:t>
            </a:r>
            <a:r>
              <a:rPr lang="en-US" sz="2300" dirty="0" err="1">
                <a:latin typeface="Kruti Dev 010" pitchFamily="2" charset="0"/>
              </a:rPr>
              <a:t>vr</a:t>
            </a:r>
            <a:r>
              <a:rPr lang="en-US" sz="2300" dirty="0">
                <a:latin typeface="Kruti Dev 010" pitchFamily="2" charset="0"/>
              </a:rPr>
              <a:t>+% </a:t>
            </a:r>
            <a:r>
              <a:rPr lang="en-US" sz="2300" dirty="0" err="1">
                <a:latin typeface="Kruti Dev 010" pitchFamily="2" charset="0"/>
              </a:rPr>
              <a:t>blds</a:t>
            </a:r>
            <a:r>
              <a:rPr lang="en-US" sz="2300" dirty="0">
                <a:latin typeface="Kruti Dev 010" pitchFamily="2" charset="0"/>
              </a:rPr>
              <a:t> </a:t>
            </a:r>
            <a:r>
              <a:rPr lang="en-US" sz="2300" dirty="0" err="1">
                <a:latin typeface="Kruti Dev 010" pitchFamily="2" charset="0"/>
              </a:rPr>
              <a:t>tkxzr</a:t>
            </a:r>
            <a:r>
              <a:rPr lang="en-US" sz="2300" dirty="0">
                <a:latin typeface="Kruti Dev 010" pitchFamily="2" charset="0"/>
              </a:rPr>
              <a:t> </a:t>
            </a:r>
            <a:r>
              <a:rPr lang="en-US" sz="2300" dirty="0" err="1">
                <a:latin typeface="Kruti Dev 010" pitchFamily="2" charset="0"/>
              </a:rPr>
              <a:t>gksus</a:t>
            </a:r>
            <a:r>
              <a:rPr lang="en-US" sz="2300" dirty="0">
                <a:latin typeface="Kruti Dev 010" pitchFamily="2" charset="0"/>
              </a:rPr>
              <a:t> </a:t>
            </a:r>
            <a:r>
              <a:rPr lang="en-US" sz="2300" dirty="0" err="1">
                <a:latin typeface="Kruti Dev 010" pitchFamily="2" charset="0"/>
              </a:rPr>
              <a:t>ls</a:t>
            </a:r>
            <a:r>
              <a:rPr lang="en-US" sz="2300" dirty="0">
                <a:latin typeface="Kruti Dev 010" pitchFamily="2" charset="0"/>
              </a:rPr>
              <a:t> </a:t>
            </a:r>
            <a:r>
              <a:rPr lang="en-US" sz="2300" dirty="0" err="1">
                <a:latin typeface="Kruti Dev 010" pitchFamily="2" charset="0"/>
              </a:rPr>
              <a:t>Hkksx</a:t>
            </a:r>
            <a:r>
              <a:rPr lang="en-US" sz="2300" dirty="0">
                <a:latin typeface="Kruti Dev 010" pitchFamily="2" charset="0"/>
              </a:rPr>
              <a:t> </a:t>
            </a:r>
            <a:r>
              <a:rPr lang="en-US" sz="2300" dirty="0" err="1">
                <a:latin typeface="Kruti Dev 010" pitchFamily="2" charset="0"/>
              </a:rPr>
              <a:t>oLrqvksa</a:t>
            </a:r>
            <a:r>
              <a:rPr lang="en-US" sz="2300" dirty="0">
                <a:latin typeface="Kruti Dev 010" pitchFamily="2" charset="0"/>
              </a:rPr>
              <a:t> </a:t>
            </a:r>
            <a:r>
              <a:rPr lang="en-US" sz="2300" dirty="0" err="1">
                <a:latin typeface="Kruti Dev 010" pitchFamily="2" charset="0"/>
              </a:rPr>
              <a:t>ds</a:t>
            </a:r>
            <a:r>
              <a:rPr lang="en-US" sz="2300" dirty="0">
                <a:latin typeface="Kruti Dev 010" pitchFamily="2" charset="0"/>
              </a:rPr>
              <a:t> </a:t>
            </a:r>
            <a:r>
              <a:rPr lang="en-US" sz="2300" dirty="0" err="1">
                <a:latin typeface="Kruti Dev 010" pitchFamily="2" charset="0"/>
              </a:rPr>
              <a:t>izfr</a:t>
            </a:r>
            <a:r>
              <a:rPr lang="en-US" sz="2300" dirty="0">
                <a:latin typeface="Kruti Dev 010" pitchFamily="2" charset="0"/>
              </a:rPr>
              <a:t> </a:t>
            </a:r>
            <a:r>
              <a:rPr lang="en-US" sz="2300" dirty="0" err="1">
                <a:latin typeface="Kruti Dev 010" pitchFamily="2" charset="0"/>
              </a:rPr>
              <a:t>mRdV</a:t>
            </a:r>
            <a:r>
              <a:rPr lang="en-US" sz="2300" dirty="0">
                <a:latin typeface="Kruti Dev 010" pitchFamily="2" charset="0"/>
              </a:rPr>
              <a:t> </a:t>
            </a:r>
            <a:r>
              <a:rPr lang="en-US" sz="2300" dirty="0" err="1">
                <a:latin typeface="Kruti Dev 010" pitchFamily="2" charset="0"/>
              </a:rPr>
              <a:t>ykylk</a:t>
            </a:r>
            <a:r>
              <a:rPr lang="en-US" sz="2300" dirty="0">
                <a:latin typeface="Kruti Dev 010" pitchFamily="2" charset="0"/>
              </a:rPr>
              <a:t> </a:t>
            </a:r>
            <a:r>
              <a:rPr lang="en-US" sz="2300" dirty="0" err="1">
                <a:latin typeface="Kruti Dev 010" pitchFamily="2" charset="0"/>
              </a:rPr>
              <a:t>iSnk</a:t>
            </a:r>
            <a:r>
              <a:rPr lang="en-US" sz="2300" dirty="0">
                <a:latin typeface="Kruti Dev 010" pitchFamily="2" charset="0"/>
              </a:rPr>
              <a:t> </a:t>
            </a:r>
            <a:r>
              <a:rPr lang="en-US" sz="2300" dirty="0" err="1">
                <a:latin typeface="Kruti Dev 010" pitchFamily="2" charset="0"/>
              </a:rPr>
              <a:t>gksrh</a:t>
            </a:r>
            <a:r>
              <a:rPr lang="en-US" sz="2300" dirty="0">
                <a:latin typeface="Kruti Dev 010" pitchFamily="2" charset="0"/>
              </a:rPr>
              <a:t> </a:t>
            </a:r>
            <a:r>
              <a:rPr lang="en-US" sz="2300" dirty="0" err="1">
                <a:latin typeface="Kruti Dev 010" pitchFamily="2" charset="0"/>
              </a:rPr>
              <a:t>gSA</a:t>
            </a:r>
            <a:endParaRPr lang="en-US" sz="2300" dirty="0">
              <a:latin typeface="Kruti Dev 010" pitchFamily="2" charset="0"/>
            </a:endParaRPr>
          </a:p>
          <a:p>
            <a:pPr lvl="0"/>
            <a:r>
              <a:rPr lang="en-US" sz="2300" b="1" dirty="0" err="1">
                <a:latin typeface="Kruti Dev 010" pitchFamily="2" charset="0"/>
              </a:rPr>
              <a:t>cht</a:t>
            </a:r>
            <a:r>
              <a:rPr lang="en-US" sz="2300" b="1" dirty="0">
                <a:latin typeface="Kruti Dev 010" pitchFamily="2" charset="0"/>
              </a:rPr>
              <a:t> ea= </a:t>
            </a:r>
            <a:r>
              <a:rPr lang="en-US" sz="2300" dirty="0">
                <a:latin typeface="Kruti Dev 010" pitchFamily="2" charset="0"/>
              </a:rPr>
              <a:t>&amp; </a:t>
            </a:r>
            <a:r>
              <a:rPr lang="en-US" sz="2300" dirty="0" err="1">
                <a:latin typeface="Kruti Dev 010" pitchFamily="2" charset="0"/>
              </a:rPr>
              <a:t>bl</a:t>
            </a:r>
            <a:r>
              <a:rPr lang="en-US" sz="2300" dirty="0">
                <a:latin typeface="Kruti Dev 010" pitchFamily="2" charset="0"/>
              </a:rPr>
              <a:t> </a:t>
            </a:r>
            <a:r>
              <a:rPr lang="en-US" sz="2300" dirty="0" err="1">
                <a:latin typeface="Kruti Dev 010" pitchFamily="2" charset="0"/>
              </a:rPr>
              <a:t>pzd</a:t>
            </a:r>
            <a:r>
              <a:rPr lang="en-US" sz="2300" dirty="0">
                <a:latin typeface="Kruti Dev 010" pitchFamily="2" charset="0"/>
              </a:rPr>
              <a:t> </a:t>
            </a:r>
            <a:r>
              <a:rPr lang="en-US" sz="2300" dirty="0" err="1">
                <a:latin typeface="Kruti Dev 010" pitchFamily="2" charset="0"/>
              </a:rPr>
              <a:t>dk</a:t>
            </a:r>
            <a:r>
              <a:rPr lang="en-US" sz="2300" dirty="0">
                <a:latin typeface="Kruti Dev 010" pitchFamily="2" charset="0"/>
              </a:rPr>
              <a:t> </a:t>
            </a:r>
            <a:r>
              <a:rPr lang="en-US" sz="2300" dirty="0" err="1">
                <a:latin typeface="Kruti Dev 010" pitchFamily="2" charset="0"/>
              </a:rPr>
              <a:t>chtea</a:t>
            </a:r>
            <a:r>
              <a:rPr lang="en-US" sz="2300" dirty="0">
                <a:latin typeface="Kruti Dev 010" pitchFamily="2" charset="0"/>
              </a:rPr>
              <a:t>= </a:t>
            </a:r>
            <a:r>
              <a:rPr lang="en-US" sz="2300" dirty="0" err="1">
                <a:latin typeface="Kruti Dev 010" pitchFamily="2" charset="0"/>
              </a:rPr>
              <a:t>oa</a:t>
            </a:r>
            <a:r>
              <a:rPr lang="en-US" sz="2300" dirty="0">
                <a:latin typeface="Kruti Dev 010" pitchFamily="2" charset="0"/>
              </a:rPr>
              <a:t> </a:t>
            </a:r>
            <a:r>
              <a:rPr lang="en-US" sz="2300" dirty="0" err="1">
                <a:latin typeface="Kruti Dev 010" pitchFamily="2" charset="0"/>
              </a:rPr>
              <a:t>gSA</a:t>
            </a:r>
            <a:endParaRPr lang="en-US" sz="2300" dirty="0">
              <a:latin typeface="Kruti Dev 010" pitchFamily="2" charset="0"/>
            </a:endParaRPr>
          </a:p>
          <a:p>
            <a:pPr lvl="0"/>
            <a:r>
              <a:rPr lang="en-US" sz="2300" b="1" dirty="0" err="1">
                <a:latin typeface="Kruti Dev 010" pitchFamily="2" charset="0"/>
              </a:rPr>
              <a:t>b’V</a:t>
            </a:r>
            <a:r>
              <a:rPr lang="en-US" sz="2300" b="1" dirty="0">
                <a:latin typeface="Kruti Dev 010" pitchFamily="2" charset="0"/>
              </a:rPr>
              <a:t> </a:t>
            </a:r>
            <a:r>
              <a:rPr lang="en-US" sz="2300" b="1" dirty="0" err="1">
                <a:latin typeface="Kruti Dev 010" pitchFamily="2" charset="0"/>
              </a:rPr>
              <a:t>nso</a:t>
            </a:r>
            <a:r>
              <a:rPr lang="en-US" sz="2300" b="1" dirty="0">
                <a:latin typeface="Kruti Dev 010" pitchFamily="2" charset="0"/>
              </a:rPr>
              <a:t> </a:t>
            </a:r>
            <a:r>
              <a:rPr lang="en-US" sz="2300" dirty="0">
                <a:latin typeface="Kruti Dev 010" pitchFamily="2" charset="0"/>
              </a:rPr>
              <a:t>&amp; </a:t>
            </a:r>
            <a:r>
              <a:rPr lang="en-US" sz="2300" dirty="0" err="1">
                <a:latin typeface="Kruti Dev 010" pitchFamily="2" charset="0"/>
              </a:rPr>
              <a:t>bl</a:t>
            </a:r>
            <a:r>
              <a:rPr lang="en-US" sz="2300" dirty="0">
                <a:latin typeface="Kruti Dev 010" pitchFamily="2" charset="0"/>
              </a:rPr>
              <a:t> </a:t>
            </a:r>
            <a:r>
              <a:rPr lang="en-US" sz="2300" dirty="0" err="1">
                <a:latin typeface="Kruti Dev 010" pitchFamily="2" charset="0"/>
              </a:rPr>
              <a:t>pzd</a:t>
            </a:r>
            <a:r>
              <a:rPr lang="en-US" sz="2300" dirty="0">
                <a:latin typeface="Kruti Dev 010" pitchFamily="2" charset="0"/>
              </a:rPr>
              <a:t> </a:t>
            </a:r>
            <a:r>
              <a:rPr lang="en-US" sz="2300" dirty="0" err="1">
                <a:latin typeface="Kruti Dev 010" pitchFamily="2" charset="0"/>
              </a:rPr>
              <a:t>dk</a:t>
            </a:r>
            <a:r>
              <a:rPr lang="en-US" sz="2300" dirty="0">
                <a:latin typeface="Kruti Dev 010" pitchFamily="2" charset="0"/>
              </a:rPr>
              <a:t> </a:t>
            </a:r>
            <a:r>
              <a:rPr lang="en-US" sz="2300" dirty="0" err="1">
                <a:latin typeface="Kruti Dev 010" pitchFamily="2" charset="0"/>
              </a:rPr>
              <a:t>b’V</a:t>
            </a:r>
            <a:r>
              <a:rPr lang="en-US" sz="2300" dirty="0">
                <a:latin typeface="Kruti Dev 010" pitchFamily="2" charset="0"/>
              </a:rPr>
              <a:t> </a:t>
            </a:r>
            <a:r>
              <a:rPr lang="en-US" sz="2300" dirty="0" err="1">
                <a:latin typeface="Kruti Dev 010" pitchFamily="2" charset="0"/>
              </a:rPr>
              <a:t>nso</a:t>
            </a:r>
            <a:r>
              <a:rPr lang="en-US" sz="2300" dirty="0">
                <a:latin typeface="Kruti Dev 010" pitchFamily="2" charset="0"/>
              </a:rPr>
              <a:t> </a:t>
            </a:r>
            <a:r>
              <a:rPr lang="en-US" sz="2300" dirty="0" err="1">
                <a:latin typeface="Kruti Dev 010" pitchFamily="2" charset="0"/>
              </a:rPr>
              <a:t>czEgk</a:t>
            </a:r>
            <a:r>
              <a:rPr lang="en-US" sz="2300" dirty="0">
                <a:latin typeface="Kruti Dev 010" pitchFamily="2" charset="0"/>
              </a:rPr>
              <a:t> </a:t>
            </a:r>
            <a:r>
              <a:rPr lang="en-US" sz="2300" dirty="0" err="1">
                <a:latin typeface="Kruti Dev 010" pitchFamily="2" charset="0"/>
              </a:rPr>
              <a:t>gS</a:t>
            </a:r>
            <a:r>
              <a:rPr lang="en-US" sz="2300" dirty="0">
                <a:latin typeface="Kruti Dev 010" pitchFamily="2" charset="0"/>
              </a:rPr>
              <a:t> ;g </a:t>
            </a:r>
            <a:r>
              <a:rPr lang="en-US" sz="2300" dirty="0" err="1">
                <a:latin typeface="Kruti Dev 010" pitchFamily="2" charset="0"/>
              </a:rPr>
              <a:t>pzd</a:t>
            </a:r>
            <a:r>
              <a:rPr lang="en-US" sz="2300" dirty="0">
                <a:latin typeface="Kruti Dev 010" pitchFamily="2" charset="0"/>
              </a:rPr>
              <a:t> </a:t>
            </a:r>
            <a:r>
              <a:rPr lang="en-US" sz="2300" dirty="0" err="1">
                <a:latin typeface="Kruti Dev 010" pitchFamily="2" charset="0"/>
              </a:rPr>
              <a:t>ty</a:t>
            </a:r>
            <a:r>
              <a:rPr lang="en-US" sz="2300" dirty="0">
                <a:latin typeface="Kruti Dev 010" pitchFamily="2" charset="0"/>
              </a:rPr>
              <a:t> </a:t>
            </a:r>
            <a:r>
              <a:rPr lang="en-US" sz="2300" dirty="0" err="1">
                <a:latin typeface="Kruti Dev 010" pitchFamily="2" charset="0"/>
              </a:rPr>
              <a:t>dk</a:t>
            </a:r>
            <a:r>
              <a:rPr lang="en-US" sz="2300" dirty="0">
                <a:latin typeface="Kruti Dev 010" pitchFamily="2" charset="0"/>
              </a:rPr>
              <a:t> </a:t>
            </a:r>
            <a:r>
              <a:rPr lang="en-US" sz="2300" dirty="0" err="1">
                <a:latin typeface="Kruti Dev 010" pitchFamily="2" charset="0"/>
              </a:rPr>
              <a:t>izrhd</a:t>
            </a:r>
            <a:r>
              <a:rPr lang="en-US" sz="2300" dirty="0">
                <a:latin typeface="Kruti Dev 010" pitchFamily="2" charset="0"/>
              </a:rPr>
              <a:t> </a:t>
            </a:r>
            <a:r>
              <a:rPr lang="en-US" sz="2300" dirty="0" err="1">
                <a:latin typeface="Kruti Dev 010" pitchFamily="2" charset="0"/>
              </a:rPr>
              <a:t>gSA</a:t>
            </a:r>
            <a:r>
              <a:rPr lang="en-US" sz="2300" dirty="0">
                <a:latin typeface="Kruti Dev 010" pitchFamily="2" charset="0"/>
              </a:rPr>
              <a:t>                                                    </a:t>
            </a:r>
          </a:p>
          <a:p>
            <a:pPr lvl="0"/>
            <a:r>
              <a:rPr lang="en-US" sz="2300" b="1" dirty="0" err="1">
                <a:latin typeface="Kruti Dev 010" pitchFamily="2" charset="0"/>
              </a:rPr>
              <a:t>ykHk</a:t>
            </a:r>
            <a:r>
              <a:rPr lang="en-US" sz="2300" dirty="0">
                <a:latin typeface="Kruti Dev 010" pitchFamily="2" charset="0"/>
              </a:rPr>
              <a:t> &amp; </a:t>
            </a:r>
            <a:r>
              <a:rPr lang="en-US" sz="2300" dirty="0" err="1">
                <a:latin typeface="Kruti Dev 010" pitchFamily="2" charset="0"/>
              </a:rPr>
              <a:t>bl</a:t>
            </a:r>
            <a:r>
              <a:rPr lang="en-US" sz="2300" dirty="0">
                <a:latin typeface="Kruti Dev 010" pitchFamily="2" charset="0"/>
              </a:rPr>
              <a:t> </a:t>
            </a:r>
            <a:r>
              <a:rPr lang="en-US" sz="2300" dirty="0" err="1">
                <a:latin typeface="Kruti Dev 010" pitchFamily="2" charset="0"/>
              </a:rPr>
              <a:t>pzd</a:t>
            </a:r>
            <a:r>
              <a:rPr lang="en-US" sz="2300" dirty="0">
                <a:latin typeface="Kruti Dev 010" pitchFamily="2" charset="0"/>
              </a:rPr>
              <a:t> </a:t>
            </a:r>
            <a:r>
              <a:rPr lang="en-US" sz="2300" dirty="0" err="1">
                <a:latin typeface="Kruti Dev 010" pitchFamily="2" charset="0"/>
              </a:rPr>
              <a:t>ij</a:t>
            </a:r>
            <a:r>
              <a:rPr lang="en-US" sz="2300" dirty="0">
                <a:latin typeface="Kruti Dev 010" pitchFamily="2" charset="0"/>
              </a:rPr>
              <a:t> /;</a:t>
            </a:r>
            <a:r>
              <a:rPr lang="en-US" sz="2300" dirty="0" err="1">
                <a:latin typeface="Kruti Dev 010" pitchFamily="2" charset="0"/>
              </a:rPr>
              <a:t>ku</a:t>
            </a:r>
            <a:r>
              <a:rPr lang="en-US" sz="2300" dirty="0">
                <a:latin typeface="Kruti Dev 010" pitchFamily="2" charset="0"/>
              </a:rPr>
              <a:t> </a:t>
            </a:r>
            <a:r>
              <a:rPr lang="en-US" sz="2300" dirty="0" err="1">
                <a:latin typeface="Kruti Dev 010" pitchFamily="2" charset="0"/>
              </a:rPr>
              <a:t>djus</a:t>
            </a:r>
            <a:r>
              <a:rPr lang="en-US" sz="2300" dirty="0">
                <a:latin typeface="Kruti Dev 010" pitchFamily="2" charset="0"/>
              </a:rPr>
              <a:t> </a:t>
            </a:r>
            <a:r>
              <a:rPr lang="en-US" sz="2300" dirty="0" err="1">
                <a:latin typeface="Kruti Dev 010" pitchFamily="2" charset="0"/>
              </a:rPr>
              <a:t>ls</a:t>
            </a:r>
            <a:r>
              <a:rPr lang="en-US" sz="2300" dirty="0">
                <a:latin typeface="Kruti Dev 010" pitchFamily="2" charset="0"/>
              </a:rPr>
              <a:t> </a:t>
            </a:r>
            <a:r>
              <a:rPr lang="en-US" sz="2300" dirty="0" err="1">
                <a:latin typeface="Kruti Dev 010" pitchFamily="2" charset="0"/>
              </a:rPr>
              <a:t>izse</a:t>
            </a:r>
            <a:r>
              <a:rPr lang="en-US" sz="2300" dirty="0">
                <a:latin typeface="Kruti Dev 010" pitchFamily="2" charset="0"/>
              </a:rPr>
              <a:t> </a:t>
            </a:r>
            <a:r>
              <a:rPr lang="en-US" sz="2300" dirty="0" err="1">
                <a:latin typeface="Kruti Dev 010" pitchFamily="2" charset="0"/>
              </a:rPr>
              <a:t>vafglk</a:t>
            </a:r>
            <a:r>
              <a:rPr lang="en-US" sz="2300" dirty="0">
                <a:latin typeface="Kruti Dev 010" pitchFamily="2" charset="0"/>
              </a:rPr>
              <a:t> </a:t>
            </a:r>
            <a:r>
              <a:rPr lang="en-US" sz="2300" dirty="0" err="1">
                <a:latin typeface="Kruti Dev 010" pitchFamily="2" charset="0"/>
              </a:rPr>
              <a:t>dk</a:t>
            </a:r>
            <a:r>
              <a:rPr lang="en-US" sz="2300" dirty="0">
                <a:latin typeface="Kruti Dev 010" pitchFamily="2" charset="0"/>
              </a:rPr>
              <a:t> </a:t>
            </a:r>
            <a:r>
              <a:rPr lang="en-US" sz="2300" dirty="0" err="1">
                <a:latin typeface="Kruti Dev 010" pitchFamily="2" charset="0"/>
              </a:rPr>
              <a:t>Hkko</a:t>
            </a:r>
            <a:r>
              <a:rPr lang="en-US" sz="2300" dirty="0">
                <a:latin typeface="Kruti Dev 010" pitchFamily="2" charset="0"/>
              </a:rPr>
              <a:t> </a:t>
            </a:r>
            <a:r>
              <a:rPr lang="en-US" sz="2300" dirty="0" err="1">
                <a:latin typeface="Kruti Dev 010" pitchFamily="2" charset="0"/>
              </a:rPr>
              <a:t>tkxzr</a:t>
            </a:r>
            <a:r>
              <a:rPr lang="en-US" sz="2300" dirty="0">
                <a:latin typeface="Kruti Dev 010" pitchFamily="2" charset="0"/>
              </a:rPr>
              <a:t> </a:t>
            </a:r>
            <a:r>
              <a:rPr lang="en-US" sz="2300" dirty="0" err="1">
                <a:latin typeface="Kruti Dev 010" pitchFamily="2" charset="0"/>
              </a:rPr>
              <a:t>gksrk</a:t>
            </a:r>
            <a:r>
              <a:rPr lang="en-US" sz="2300" dirty="0">
                <a:latin typeface="Kruti Dev 010" pitchFamily="2" charset="0"/>
              </a:rPr>
              <a:t> </a:t>
            </a:r>
            <a:r>
              <a:rPr lang="en-US" sz="2300" dirty="0" err="1">
                <a:latin typeface="Kruti Dev 010" pitchFamily="2" charset="0"/>
              </a:rPr>
              <a:t>gSA</a:t>
            </a:r>
            <a:r>
              <a:rPr lang="en-US" sz="2300" dirty="0">
                <a:latin typeface="Kruti Dev 010" pitchFamily="2" charset="0"/>
              </a:rPr>
              <a:t> </a:t>
            </a:r>
            <a:r>
              <a:rPr lang="en-US" sz="2300" dirty="0" err="1">
                <a:latin typeface="Kruti Dev 010" pitchFamily="2" charset="0"/>
              </a:rPr>
              <a:t>bfUnz;ksas</a:t>
            </a:r>
            <a:r>
              <a:rPr lang="en-US" sz="2300" dirty="0">
                <a:latin typeface="Kruti Dev 010" pitchFamily="2" charset="0"/>
              </a:rPr>
              <a:t> </a:t>
            </a:r>
            <a:r>
              <a:rPr lang="en-US" sz="2300" dirty="0" err="1">
                <a:latin typeface="Kruti Dev 010" pitchFamily="2" charset="0"/>
              </a:rPr>
              <a:t>ij</a:t>
            </a:r>
            <a:r>
              <a:rPr lang="en-US" sz="2300" dirty="0">
                <a:latin typeface="Kruti Dev 010" pitchFamily="2" charset="0"/>
              </a:rPr>
              <a:t> </a:t>
            </a:r>
            <a:r>
              <a:rPr lang="en-US" sz="2300" dirty="0" err="1">
                <a:latin typeface="Kruti Dev 010" pitchFamily="2" charset="0"/>
              </a:rPr>
              <a:t>fu;a</a:t>
            </a:r>
            <a:r>
              <a:rPr lang="en-US" sz="2300" dirty="0">
                <a:latin typeface="Kruti Dev 010" pitchFamily="2" charset="0"/>
              </a:rPr>
              <a:t>=.k </a:t>
            </a:r>
            <a:r>
              <a:rPr lang="en-US" sz="2300" dirty="0" err="1">
                <a:latin typeface="Kruti Dev 010" pitchFamily="2" charset="0"/>
              </a:rPr>
              <a:t>gksrk</a:t>
            </a:r>
            <a:r>
              <a:rPr lang="en-US" sz="2300" dirty="0">
                <a:latin typeface="Kruti Dev 010" pitchFamily="2" charset="0"/>
              </a:rPr>
              <a:t> </a:t>
            </a:r>
            <a:r>
              <a:rPr lang="en-US" sz="2300" dirty="0" err="1">
                <a:latin typeface="Kruti Dev 010" pitchFamily="2" charset="0"/>
              </a:rPr>
              <a:t>gSA</a:t>
            </a:r>
            <a:r>
              <a:rPr lang="en-US" sz="2300" dirty="0">
                <a:latin typeface="Kruti Dev 010" pitchFamily="2" charset="0"/>
              </a:rPr>
              <a:t> </a:t>
            </a:r>
            <a:r>
              <a:rPr lang="en-US" sz="2300" dirty="0" err="1">
                <a:latin typeface="Kruti Dev 010" pitchFamily="2" charset="0"/>
              </a:rPr>
              <a:t>Øqjrk</a:t>
            </a:r>
            <a:r>
              <a:rPr lang="en-US" sz="2300" dirty="0">
                <a:latin typeface="Kruti Dev 010" pitchFamily="2" charset="0"/>
              </a:rPr>
              <a:t> </a:t>
            </a:r>
            <a:r>
              <a:rPr lang="en-US" sz="2300" dirty="0" err="1">
                <a:latin typeface="Kruti Dev 010" pitchFamily="2" charset="0"/>
              </a:rPr>
              <a:t>xoZ</a:t>
            </a:r>
            <a:r>
              <a:rPr lang="en-US" sz="2300" dirty="0">
                <a:latin typeface="Kruti Dev 010" pitchFamily="2" charset="0"/>
              </a:rPr>
              <a:t> </a:t>
            </a:r>
            <a:r>
              <a:rPr lang="en-US" sz="2300" dirty="0" err="1">
                <a:latin typeface="Kruti Dev 010" pitchFamily="2" charset="0"/>
              </a:rPr>
              <a:t>vkYkL</a:t>
            </a:r>
            <a:r>
              <a:rPr lang="en-US" sz="2300" dirty="0">
                <a:latin typeface="Kruti Dev 010" pitchFamily="2" charset="0"/>
              </a:rPr>
              <a:t>; </a:t>
            </a:r>
            <a:r>
              <a:rPr lang="en-US" sz="2300" dirty="0" err="1">
                <a:latin typeface="Kruti Dev 010" pitchFamily="2" charset="0"/>
              </a:rPr>
              <a:t>vfo</a:t>
            </a:r>
            <a:r>
              <a:rPr lang="en-US" sz="2300" dirty="0" err="1">
                <a:latin typeface="Kruti Dev 021" pitchFamily="2" charset="0"/>
              </a:rPr>
              <a:t>”</a:t>
            </a:r>
            <a:r>
              <a:rPr lang="en-US" sz="2300" dirty="0" err="1">
                <a:latin typeface="Kruti Dev 010" pitchFamily="2" charset="0"/>
              </a:rPr>
              <a:t>okl</a:t>
            </a:r>
            <a:r>
              <a:rPr lang="en-US" sz="2300" dirty="0">
                <a:latin typeface="Kruti Dev 010" pitchFamily="2" charset="0"/>
              </a:rPr>
              <a:t> </a:t>
            </a:r>
            <a:r>
              <a:rPr lang="en-US" sz="2300" dirty="0" err="1">
                <a:latin typeface="Kruti Dev 010" pitchFamily="2" charset="0"/>
              </a:rPr>
              <a:t>dk</a:t>
            </a:r>
            <a:r>
              <a:rPr lang="en-US" sz="2300" dirty="0">
                <a:latin typeface="Kruti Dev 010" pitchFamily="2" charset="0"/>
              </a:rPr>
              <a:t> </a:t>
            </a:r>
            <a:r>
              <a:rPr lang="en-US" sz="2300" dirty="0" err="1">
                <a:latin typeface="Kruti Dev 010" pitchFamily="2" charset="0"/>
              </a:rPr>
              <a:t>uk</a:t>
            </a:r>
            <a:r>
              <a:rPr lang="en-US" sz="2300" dirty="0" err="1">
                <a:latin typeface="Kruti Dev 021" pitchFamily="2" charset="0"/>
              </a:rPr>
              <a:t>”k</a:t>
            </a:r>
            <a:r>
              <a:rPr lang="en-US" sz="2300" dirty="0">
                <a:latin typeface="Kruti Dev 010" pitchFamily="2" charset="0"/>
              </a:rPr>
              <a:t> </a:t>
            </a:r>
            <a:r>
              <a:rPr lang="en-US" sz="2300" dirty="0" err="1">
                <a:latin typeface="Kruti Dev 010" pitchFamily="2" charset="0"/>
              </a:rPr>
              <a:t>gkssrk</a:t>
            </a:r>
            <a:r>
              <a:rPr lang="en-US" sz="2300" dirty="0">
                <a:latin typeface="Kruti Dev 010" pitchFamily="2" charset="0"/>
              </a:rPr>
              <a:t> </a:t>
            </a:r>
            <a:r>
              <a:rPr lang="en-US" sz="2300" dirty="0" err="1">
                <a:latin typeface="Kruti Dev 010" pitchFamily="2" charset="0"/>
              </a:rPr>
              <a:t>gSA</a:t>
            </a:r>
            <a:r>
              <a:rPr lang="en-US" sz="2300" dirty="0">
                <a:latin typeface="Kruti Dev 010" pitchFamily="2" charset="0"/>
              </a:rPr>
              <a:t> </a:t>
            </a:r>
            <a:r>
              <a:rPr lang="en-US" sz="2300" dirty="0" err="1">
                <a:latin typeface="Kruti Dev 010" pitchFamily="2" charset="0"/>
              </a:rPr>
              <a:t>ftOgk</a:t>
            </a:r>
            <a:r>
              <a:rPr lang="en-US" sz="2300" dirty="0">
                <a:latin typeface="Kruti Dev 010" pitchFamily="2" charset="0"/>
              </a:rPr>
              <a:t> </a:t>
            </a:r>
            <a:r>
              <a:rPr lang="en-US" sz="2300" dirty="0" err="1">
                <a:latin typeface="Kruti Dev 010" pitchFamily="2" charset="0"/>
              </a:rPr>
              <a:t>ij</a:t>
            </a:r>
            <a:r>
              <a:rPr lang="en-US" sz="2300" dirty="0">
                <a:latin typeface="Kruti Dev 010" pitchFamily="2" charset="0"/>
              </a:rPr>
              <a:t> </a:t>
            </a:r>
            <a:r>
              <a:rPr lang="en-US" sz="2300" dirty="0" err="1">
                <a:latin typeface="Kruti Dev 010" pitchFamily="2" charset="0"/>
              </a:rPr>
              <a:t>LkjLorh</a:t>
            </a:r>
            <a:r>
              <a:rPr lang="en-US" sz="2300" dirty="0">
                <a:latin typeface="Kruti Dev 010" pitchFamily="2" charset="0"/>
              </a:rPr>
              <a:t> </a:t>
            </a:r>
            <a:r>
              <a:rPr lang="en-US" sz="2300" dirty="0" err="1">
                <a:latin typeface="Kruti Dev 010" pitchFamily="2" charset="0"/>
              </a:rPr>
              <a:t>dk</a:t>
            </a:r>
            <a:r>
              <a:rPr lang="en-US" sz="2300" dirty="0">
                <a:latin typeface="Kruti Dev 010" pitchFamily="2" charset="0"/>
              </a:rPr>
              <a:t> </a:t>
            </a:r>
            <a:r>
              <a:rPr lang="en-US" sz="2300" dirty="0" err="1">
                <a:latin typeface="Kruti Dev 010" pitchFamily="2" charset="0"/>
              </a:rPr>
              <a:t>okl</a:t>
            </a:r>
            <a:r>
              <a:rPr lang="en-US" sz="2300" dirty="0">
                <a:latin typeface="Kruti Dev 010" pitchFamily="2" charset="0"/>
              </a:rPr>
              <a:t> </a:t>
            </a:r>
            <a:r>
              <a:rPr lang="en-US" sz="2300" dirty="0" err="1">
                <a:latin typeface="Kruti Dev 010" pitchFamily="2" charset="0"/>
              </a:rPr>
              <a:t>gksrk</a:t>
            </a:r>
            <a:r>
              <a:rPr lang="en-US" sz="2300" dirty="0">
                <a:latin typeface="Kruti Dev 010" pitchFamily="2" charset="0"/>
              </a:rPr>
              <a:t> </a:t>
            </a:r>
            <a:r>
              <a:rPr lang="en-US" sz="2300" dirty="0" err="1">
                <a:latin typeface="Kruti Dev 010" pitchFamily="2" charset="0"/>
              </a:rPr>
              <a:t>gSA</a:t>
            </a:r>
            <a:endParaRPr lang="en-US" sz="2300" dirty="0">
              <a:latin typeface="Kruti Dev 010" pitchFamily="2" charset="0"/>
            </a:endParaRPr>
          </a:p>
          <a:p>
            <a:endParaRPr lang="en-US" sz="2300" dirty="0">
              <a:latin typeface="Kruti Dev 010" pitchFamily="2" charset="0"/>
            </a:endParaRPr>
          </a:p>
        </p:txBody>
      </p:sp>
      <p:pic>
        <p:nvPicPr>
          <p:cNvPr id="21506" name="Picture 2" descr="F:\7 chakra\images (3).jpg"/>
          <p:cNvPicPr>
            <a:picLocks noChangeAspect="1" noChangeArrowheads="1"/>
          </p:cNvPicPr>
          <p:nvPr/>
        </p:nvPicPr>
        <p:blipFill>
          <a:blip r:embed="rId2"/>
          <a:srcRect/>
          <a:stretch>
            <a:fillRect/>
          </a:stretch>
        </p:blipFill>
        <p:spPr bwMode="auto">
          <a:xfrm>
            <a:off x="0" y="1981200"/>
            <a:ext cx="2095500" cy="21812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0" y="0"/>
            <a:ext cx="6248400" cy="7586692"/>
          </a:xfrm>
          <a:prstGeom prst="rect">
            <a:avLst/>
          </a:prstGeom>
          <a:noFill/>
        </p:spPr>
        <p:txBody>
          <a:bodyPr wrap="square" rtlCol="0">
            <a:spAutoFit/>
          </a:bodyPr>
          <a:lstStyle/>
          <a:p>
            <a:pPr algn="ctr"/>
            <a:r>
              <a:rPr lang="en-US" sz="4000" b="1" dirty="0" err="1" smtClean="0">
                <a:latin typeface="Kruti Dev 010" pitchFamily="2" charset="0"/>
              </a:rPr>
              <a:t>ef.kiqj</a:t>
            </a:r>
            <a:r>
              <a:rPr lang="en-US" sz="4000" b="1" dirty="0" smtClean="0">
                <a:latin typeface="Kruti Dev 010" pitchFamily="2" charset="0"/>
              </a:rPr>
              <a:t> </a:t>
            </a:r>
            <a:r>
              <a:rPr lang="en-US" sz="4000" b="1" dirty="0" err="1" smtClean="0">
                <a:latin typeface="Kruti Dev 010" pitchFamily="2" charset="0"/>
              </a:rPr>
              <a:t>pzd</a:t>
            </a:r>
            <a:endParaRPr lang="en-US" sz="4000" b="1" dirty="0" smtClean="0">
              <a:latin typeface="Kruti Dev 010" pitchFamily="2" charset="0"/>
            </a:endParaRPr>
          </a:p>
          <a:p>
            <a:pPr algn="ctr"/>
            <a:r>
              <a:rPr lang="en-US" sz="4000" b="1" dirty="0" smtClean="0">
                <a:latin typeface="Times New Roman" pitchFamily="18" charset="0"/>
                <a:cs typeface="Times New Roman" pitchFamily="18" charset="0"/>
              </a:rPr>
              <a:t>Solar Plexus </a:t>
            </a:r>
            <a:r>
              <a:rPr lang="en-US" sz="4000" b="1" dirty="0" err="1" smtClean="0">
                <a:latin typeface="Times New Roman" pitchFamily="18" charset="0"/>
                <a:cs typeface="Times New Roman" pitchFamily="18" charset="0"/>
              </a:rPr>
              <a:t>Chakara</a:t>
            </a:r>
            <a:endParaRPr lang="en-US" sz="4000" b="1" dirty="0" smtClean="0">
              <a:latin typeface="Times New Roman" pitchFamily="18" charset="0"/>
              <a:cs typeface="Times New Roman" pitchFamily="18" charset="0"/>
            </a:endParaRPr>
          </a:p>
          <a:p>
            <a:pPr lvl="0"/>
            <a:r>
              <a:rPr lang="en-US" sz="2400" b="1" dirty="0" err="1" smtClean="0">
                <a:latin typeface="Kruti Dev 010" pitchFamily="2" charset="0"/>
              </a:rPr>
              <a:t>LFkku</a:t>
            </a:r>
            <a:r>
              <a:rPr lang="en-US" sz="2400" b="1" dirty="0" smtClean="0">
                <a:latin typeface="Kruti Dev 010" pitchFamily="2" charset="0"/>
              </a:rPr>
              <a:t> </a:t>
            </a:r>
            <a:r>
              <a:rPr lang="en-US" sz="2400" dirty="0" smtClean="0">
                <a:latin typeface="Kruti Dev 010" pitchFamily="2" charset="0"/>
              </a:rPr>
              <a:t>&amp; </a:t>
            </a:r>
            <a:r>
              <a:rPr lang="en-US" sz="2400" dirty="0" err="1" smtClean="0">
                <a:latin typeface="Kruti Dev 010" pitchFamily="2" charset="0"/>
              </a:rPr>
              <a:t>bl</a:t>
            </a:r>
            <a:r>
              <a:rPr lang="en-US" sz="2400" dirty="0" smtClean="0">
                <a:latin typeface="Kruti Dev 010" pitchFamily="2" charset="0"/>
              </a:rPr>
              <a:t> </a:t>
            </a:r>
            <a:r>
              <a:rPr lang="en-US" sz="2400" dirty="0" err="1" smtClean="0">
                <a:latin typeface="Kruti Dev 010" pitchFamily="2" charset="0"/>
              </a:rPr>
              <a:t>pdz</a:t>
            </a:r>
            <a:r>
              <a:rPr lang="en-US" sz="2400" dirty="0" smtClean="0">
                <a:latin typeface="Kruti Dev 010" pitchFamily="2" charset="0"/>
              </a:rPr>
              <a:t> </a:t>
            </a:r>
            <a:r>
              <a:rPr lang="en-US" sz="2400" dirty="0" err="1" smtClean="0">
                <a:latin typeface="Kruti Dev 010" pitchFamily="2" charset="0"/>
              </a:rPr>
              <a:t>dks</a:t>
            </a:r>
            <a:r>
              <a:rPr lang="en-US" sz="2400" dirty="0" smtClean="0">
                <a:latin typeface="Kruti Dev 010" pitchFamily="2" charset="0"/>
              </a:rPr>
              <a:t> </a:t>
            </a:r>
            <a:r>
              <a:rPr lang="en-US" sz="2400" dirty="0" err="1" smtClean="0">
                <a:latin typeface="Kruti Dev 010" pitchFamily="2" charset="0"/>
              </a:rPr>
              <a:t>ukfHkpzd</a:t>
            </a:r>
            <a:r>
              <a:rPr lang="en-US" sz="2400" dirty="0" smtClean="0">
                <a:latin typeface="Kruti Dev 010" pitchFamily="2" charset="0"/>
              </a:rPr>
              <a:t> </a:t>
            </a:r>
            <a:r>
              <a:rPr lang="en-US" sz="2400" dirty="0" err="1" smtClean="0">
                <a:latin typeface="Kruti Dev 010" pitchFamily="2" charset="0"/>
              </a:rPr>
              <a:t>dgrs</a:t>
            </a:r>
            <a:r>
              <a:rPr lang="en-US" sz="2400" dirty="0" smtClean="0">
                <a:latin typeface="Kruti Dev 010" pitchFamily="2" charset="0"/>
              </a:rPr>
              <a:t> </a:t>
            </a:r>
            <a:r>
              <a:rPr lang="en-US" sz="2400" dirty="0" err="1" smtClean="0">
                <a:latin typeface="Kruti Dev 010" pitchFamily="2" charset="0"/>
              </a:rPr>
              <a:t>gS</a:t>
            </a:r>
            <a:r>
              <a:rPr lang="en-US" sz="2400" dirty="0" smtClean="0">
                <a:latin typeface="Kruti Dev 010" pitchFamily="2" charset="0"/>
              </a:rPr>
              <a:t> </a:t>
            </a:r>
            <a:r>
              <a:rPr lang="en-US" sz="2400" dirty="0" err="1" smtClean="0">
                <a:latin typeface="Kruti Dev 010" pitchFamily="2" charset="0"/>
              </a:rPr>
              <a:t>bldk</a:t>
            </a:r>
            <a:r>
              <a:rPr lang="en-US" sz="2400" dirty="0" smtClean="0">
                <a:latin typeface="Kruti Dev 010" pitchFamily="2" charset="0"/>
              </a:rPr>
              <a:t> </a:t>
            </a:r>
            <a:r>
              <a:rPr lang="en-US" sz="2400" dirty="0" err="1" smtClean="0">
                <a:latin typeface="Kruti Dev 010" pitchFamily="2" charset="0"/>
              </a:rPr>
              <a:t>LFkku</a:t>
            </a:r>
            <a:r>
              <a:rPr lang="en-US" sz="2400" dirty="0" smtClean="0">
                <a:latin typeface="Kruti Dev 010" pitchFamily="2" charset="0"/>
              </a:rPr>
              <a:t> </a:t>
            </a:r>
            <a:r>
              <a:rPr lang="en-US" sz="2400" dirty="0" err="1" smtClean="0">
                <a:latin typeface="Kruti Dev 010" pitchFamily="2" charset="0"/>
              </a:rPr>
              <a:t>Bhd</a:t>
            </a:r>
            <a:r>
              <a:rPr lang="en-US" sz="2400" dirty="0" smtClean="0">
                <a:latin typeface="Kruti Dev 010" pitchFamily="2" charset="0"/>
              </a:rPr>
              <a:t> </a:t>
            </a:r>
            <a:r>
              <a:rPr lang="en-US" sz="2400" dirty="0" err="1" smtClean="0">
                <a:latin typeface="Kruti Dev 010" pitchFamily="2" charset="0"/>
              </a:rPr>
              <a:t>ukfHk</a:t>
            </a:r>
            <a:r>
              <a:rPr lang="en-US" sz="2400" dirty="0" smtClean="0">
                <a:latin typeface="Kruti Dev 010" pitchFamily="2" charset="0"/>
              </a:rPr>
              <a:t> </a:t>
            </a:r>
            <a:r>
              <a:rPr lang="en-US" sz="2400" dirty="0" err="1" smtClean="0">
                <a:latin typeface="Kruti Dev 010" pitchFamily="2" charset="0"/>
              </a:rPr>
              <a:t>gSA</a:t>
            </a:r>
            <a:endParaRPr lang="en-US" sz="2400" dirty="0" smtClean="0">
              <a:latin typeface="Kruti Dev 010" pitchFamily="2" charset="0"/>
            </a:endParaRPr>
          </a:p>
          <a:p>
            <a:pPr lvl="0"/>
            <a:r>
              <a:rPr lang="en-US" sz="2400" b="1" dirty="0" err="1" smtClean="0">
                <a:latin typeface="Kruti Dev 010" pitchFamily="2" charset="0"/>
              </a:rPr>
              <a:t>izrhd</a:t>
            </a:r>
            <a:r>
              <a:rPr lang="en-US" sz="2400" b="1" dirty="0" smtClean="0">
                <a:latin typeface="Kruti Dev 010" pitchFamily="2" charset="0"/>
              </a:rPr>
              <a:t> </a:t>
            </a:r>
            <a:r>
              <a:rPr lang="en-US" sz="2400" dirty="0" smtClean="0">
                <a:latin typeface="Kruti Dev 010" pitchFamily="2" charset="0"/>
              </a:rPr>
              <a:t>&amp; ;g </a:t>
            </a:r>
            <a:r>
              <a:rPr lang="en-US" sz="2400" dirty="0" err="1" smtClean="0">
                <a:latin typeface="Kruti Dev 010" pitchFamily="2" charset="0"/>
              </a:rPr>
              <a:t>pdz</a:t>
            </a:r>
            <a:r>
              <a:rPr lang="en-US" sz="2400" dirty="0" smtClean="0">
                <a:latin typeface="Kruti Dev 010" pitchFamily="2" charset="0"/>
              </a:rPr>
              <a:t> 10 </a:t>
            </a:r>
            <a:r>
              <a:rPr lang="en-US" sz="2400" dirty="0" err="1" smtClean="0">
                <a:latin typeface="Kruti Dev 010" pitchFamily="2" charset="0"/>
              </a:rPr>
              <a:t>ia</a:t>
            </a:r>
            <a:r>
              <a:rPr lang="en-US" sz="2400" dirty="0" smtClean="0">
                <a:latin typeface="Kruti Dev 010" pitchFamily="2" charset="0"/>
              </a:rPr>
              <a:t>[</a:t>
            </a:r>
            <a:r>
              <a:rPr lang="en-US" sz="2400" dirty="0" err="1" smtClean="0">
                <a:latin typeface="Kruti Dev 010" pitchFamily="2" charset="0"/>
              </a:rPr>
              <a:t>kqfM;ksa</a:t>
            </a:r>
            <a:r>
              <a:rPr lang="en-US" sz="2400" dirty="0" smtClean="0">
                <a:latin typeface="Kruti Dev 010" pitchFamily="2" charset="0"/>
              </a:rPr>
              <a:t> </a:t>
            </a:r>
            <a:r>
              <a:rPr lang="en-US" sz="2400" dirty="0" err="1" smtClean="0">
                <a:latin typeface="Kruti Dev 010" pitchFamily="2" charset="0"/>
              </a:rPr>
              <a:t>okys</a:t>
            </a:r>
            <a:r>
              <a:rPr lang="en-US" sz="2400" dirty="0" smtClean="0">
                <a:latin typeface="Kruti Dev 010" pitchFamily="2" charset="0"/>
              </a:rPr>
              <a:t> </a:t>
            </a:r>
            <a:r>
              <a:rPr lang="en-US" sz="2400" dirty="0" err="1" smtClean="0">
                <a:latin typeface="Kruti Dev 010" pitchFamily="2" charset="0"/>
              </a:rPr>
              <a:t>pedhys</a:t>
            </a:r>
            <a:r>
              <a:rPr lang="en-US" sz="2400" dirty="0" smtClean="0">
                <a:latin typeface="Kruti Dev 010" pitchFamily="2" charset="0"/>
              </a:rPr>
              <a:t> </a:t>
            </a:r>
            <a:r>
              <a:rPr lang="en-US" sz="2400" dirty="0" err="1" smtClean="0">
                <a:latin typeface="Kruti Dev 010" pitchFamily="2" charset="0"/>
              </a:rPr>
              <a:t>ihys</a:t>
            </a:r>
            <a:r>
              <a:rPr lang="en-US" sz="2400" dirty="0" smtClean="0">
                <a:latin typeface="Kruti Dev 010" pitchFamily="2" charset="0"/>
              </a:rPr>
              <a:t> </a:t>
            </a:r>
            <a:r>
              <a:rPr lang="en-US" sz="2400" dirty="0" err="1" smtClean="0">
                <a:latin typeface="Kruti Dev 010" pitchFamily="2" charset="0"/>
              </a:rPr>
              <a:t>dey</a:t>
            </a:r>
            <a:r>
              <a:rPr lang="en-US" sz="2400" dirty="0" smtClean="0">
                <a:latin typeface="Kruti Dev 010" pitchFamily="2" charset="0"/>
              </a:rPr>
              <a:t> </a:t>
            </a:r>
            <a:r>
              <a:rPr lang="en-US" sz="2400" dirty="0" err="1" smtClean="0">
                <a:latin typeface="Kruti Dev 010" pitchFamily="2" charset="0"/>
              </a:rPr>
              <a:t>dk</a:t>
            </a:r>
            <a:r>
              <a:rPr lang="en-US" sz="2400" dirty="0" smtClean="0">
                <a:latin typeface="Kruti Dev 010" pitchFamily="2" charset="0"/>
              </a:rPr>
              <a:t> </a:t>
            </a:r>
            <a:r>
              <a:rPr lang="en-US" sz="2400" dirty="0" err="1" smtClean="0">
                <a:latin typeface="Kruti Dev 010" pitchFamily="2" charset="0"/>
              </a:rPr>
              <a:t>gSA</a:t>
            </a:r>
            <a:endParaRPr lang="en-US" sz="2400" dirty="0" smtClean="0">
              <a:latin typeface="Kruti Dev 010" pitchFamily="2" charset="0"/>
            </a:endParaRPr>
          </a:p>
          <a:p>
            <a:pPr lvl="0"/>
            <a:r>
              <a:rPr lang="en-US" sz="2400" b="1" dirty="0" err="1" smtClean="0">
                <a:latin typeface="Kruti Dev 010" pitchFamily="2" charset="0"/>
              </a:rPr>
              <a:t>dsUnz</a:t>
            </a:r>
            <a:r>
              <a:rPr lang="en-US" sz="2400" b="1" dirty="0" smtClean="0">
                <a:latin typeface="Kruti Dev 010" pitchFamily="2" charset="0"/>
              </a:rPr>
              <a:t> </a:t>
            </a:r>
            <a:r>
              <a:rPr lang="en-US" sz="2400" dirty="0" smtClean="0">
                <a:latin typeface="Kruti Dev 010" pitchFamily="2" charset="0"/>
              </a:rPr>
              <a:t>&amp; </a:t>
            </a:r>
            <a:r>
              <a:rPr lang="en-US" sz="2400" dirty="0" err="1" smtClean="0">
                <a:latin typeface="Kruti Dev 010" pitchFamily="2" charset="0"/>
              </a:rPr>
              <a:t>bl</a:t>
            </a:r>
            <a:r>
              <a:rPr lang="en-US" sz="2400" dirty="0" smtClean="0">
                <a:latin typeface="Kruti Dev 010" pitchFamily="2" charset="0"/>
              </a:rPr>
              <a:t> </a:t>
            </a:r>
            <a:r>
              <a:rPr lang="en-US" sz="2400" dirty="0" err="1" smtClean="0">
                <a:latin typeface="Kruti Dev 010" pitchFamily="2" charset="0"/>
              </a:rPr>
              <a:t>pdz</a:t>
            </a:r>
            <a:r>
              <a:rPr lang="en-US" sz="2400" dirty="0" smtClean="0">
                <a:latin typeface="Kruti Dev 010" pitchFamily="2" charset="0"/>
              </a:rPr>
              <a:t> </a:t>
            </a:r>
            <a:r>
              <a:rPr lang="en-US" sz="2400" dirty="0" err="1" smtClean="0">
                <a:latin typeface="Kruti Dev 010" pitchFamily="2" charset="0"/>
              </a:rPr>
              <a:t>ds</a:t>
            </a:r>
            <a:r>
              <a:rPr lang="en-US" sz="2400" dirty="0" smtClean="0">
                <a:latin typeface="Kruti Dev 010" pitchFamily="2" charset="0"/>
              </a:rPr>
              <a:t> </a:t>
            </a:r>
            <a:r>
              <a:rPr lang="en-US" sz="2400" dirty="0" err="1" smtClean="0">
                <a:latin typeface="Kruti Dev 010" pitchFamily="2" charset="0"/>
              </a:rPr>
              <a:t>dsUnz</a:t>
            </a:r>
            <a:r>
              <a:rPr lang="en-US" sz="2400" dirty="0" smtClean="0">
                <a:latin typeface="Kruti Dev 010" pitchFamily="2" charset="0"/>
              </a:rPr>
              <a:t> </a:t>
            </a:r>
            <a:r>
              <a:rPr lang="en-US" sz="2400" dirty="0" err="1" smtClean="0">
                <a:latin typeface="Kruti Dev 010" pitchFamily="2" charset="0"/>
              </a:rPr>
              <a:t>vfXu</a:t>
            </a:r>
            <a:r>
              <a:rPr lang="en-US" sz="2400" dirty="0" smtClean="0">
                <a:latin typeface="Kruti Dev 010" pitchFamily="2" charset="0"/>
              </a:rPr>
              <a:t> </a:t>
            </a:r>
            <a:r>
              <a:rPr lang="en-US" sz="2400" dirty="0" err="1" smtClean="0">
                <a:latin typeface="Kruti Dev 010" pitchFamily="2" charset="0"/>
              </a:rPr>
              <a:t>ds</a:t>
            </a:r>
            <a:r>
              <a:rPr lang="en-US" sz="2400" dirty="0" smtClean="0">
                <a:latin typeface="Kruti Dev 010" pitchFamily="2" charset="0"/>
              </a:rPr>
              <a:t> </a:t>
            </a:r>
            <a:r>
              <a:rPr lang="en-US" sz="2400" dirty="0" err="1" smtClean="0">
                <a:latin typeface="Kruti Dev 010" pitchFamily="2" charset="0"/>
              </a:rPr>
              <a:t>leku</a:t>
            </a:r>
            <a:r>
              <a:rPr lang="en-US" sz="2400" dirty="0" smtClean="0">
                <a:latin typeface="Kruti Dev 010" pitchFamily="2" charset="0"/>
              </a:rPr>
              <a:t> </a:t>
            </a:r>
            <a:r>
              <a:rPr lang="en-US" sz="2400" dirty="0" err="1" smtClean="0">
                <a:latin typeface="Kruti Dev 010" pitchFamily="2" charset="0"/>
              </a:rPr>
              <a:t>yky</a:t>
            </a:r>
            <a:r>
              <a:rPr lang="en-US" sz="2400" dirty="0" smtClean="0">
                <a:latin typeface="Kruti Dev 010" pitchFamily="2" charset="0"/>
              </a:rPr>
              <a:t> f=</a:t>
            </a:r>
            <a:r>
              <a:rPr lang="en-US" sz="2400" dirty="0" err="1" smtClean="0">
                <a:latin typeface="Kruti Dev 010" pitchFamily="2" charset="0"/>
              </a:rPr>
              <a:t>Hkwt</a:t>
            </a:r>
            <a:r>
              <a:rPr lang="en-US" sz="2400" dirty="0" smtClean="0">
                <a:latin typeface="Kruti Dev 010" pitchFamily="2" charset="0"/>
              </a:rPr>
              <a:t> </a:t>
            </a:r>
            <a:r>
              <a:rPr lang="en-US" sz="2400" dirty="0" err="1" smtClean="0">
                <a:latin typeface="Kruti Dev 010" pitchFamily="2" charset="0"/>
              </a:rPr>
              <a:t>vkSj</a:t>
            </a:r>
            <a:r>
              <a:rPr lang="en-US" sz="2400" dirty="0" smtClean="0">
                <a:latin typeface="Kruti Dev 010" pitchFamily="2" charset="0"/>
              </a:rPr>
              <a:t> </a:t>
            </a:r>
            <a:r>
              <a:rPr lang="en-US" sz="2400" dirty="0" err="1" smtClean="0">
                <a:latin typeface="Kruti Dev 010" pitchFamily="2" charset="0"/>
              </a:rPr>
              <a:t>cht</a:t>
            </a:r>
            <a:r>
              <a:rPr lang="en-US" sz="2400" dirty="0" smtClean="0">
                <a:latin typeface="Kruti Dev 010" pitchFamily="2" charset="0"/>
              </a:rPr>
              <a:t> ea= </a:t>
            </a:r>
            <a:r>
              <a:rPr lang="en-US" sz="2400" dirty="0" err="1" smtClean="0">
                <a:latin typeface="Kruti Dev 010" pitchFamily="2" charset="0"/>
              </a:rPr>
              <a:t>czEgk</a:t>
            </a:r>
            <a:r>
              <a:rPr lang="en-US" sz="2400" dirty="0" smtClean="0">
                <a:latin typeface="Kruti Dev 010" pitchFamily="2" charset="0"/>
              </a:rPr>
              <a:t> </a:t>
            </a:r>
            <a:r>
              <a:rPr lang="en-US" sz="2400" dirty="0" err="1" smtClean="0">
                <a:latin typeface="Kruti Dev 010" pitchFamily="2" charset="0"/>
              </a:rPr>
              <a:t>vafdr</a:t>
            </a:r>
            <a:r>
              <a:rPr lang="en-US" sz="2400" dirty="0" smtClean="0">
                <a:latin typeface="Kruti Dev 010" pitchFamily="2" charset="0"/>
              </a:rPr>
              <a:t> </a:t>
            </a:r>
            <a:r>
              <a:rPr lang="en-US" sz="2400" dirty="0" err="1" smtClean="0">
                <a:latin typeface="Kruti Dev 010" pitchFamily="2" charset="0"/>
              </a:rPr>
              <a:t>gSA</a:t>
            </a:r>
            <a:r>
              <a:rPr lang="en-US" sz="2400" dirty="0" smtClean="0">
                <a:latin typeface="Kruti Dev 010" pitchFamily="2" charset="0"/>
              </a:rPr>
              <a:t> </a:t>
            </a:r>
          </a:p>
          <a:p>
            <a:pPr lvl="0"/>
            <a:r>
              <a:rPr lang="en-US" sz="2400" b="1" dirty="0" err="1" smtClean="0">
                <a:latin typeface="Kruti Dev 010" pitchFamily="2" charset="0"/>
              </a:rPr>
              <a:t>b’V</a:t>
            </a:r>
            <a:r>
              <a:rPr lang="en-US" sz="2400" b="1" dirty="0" smtClean="0">
                <a:latin typeface="Kruti Dev 010" pitchFamily="2" charset="0"/>
              </a:rPr>
              <a:t> </a:t>
            </a:r>
            <a:r>
              <a:rPr lang="en-US" sz="2400" b="1" dirty="0" err="1" smtClean="0">
                <a:latin typeface="Kruti Dev 010" pitchFamily="2" charset="0"/>
              </a:rPr>
              <a:t>nso</a:t>
            </a:r>
            <a:r>
              <a:rPr lang="en-US" sz="2400" b="1" dirty="0" smtClean="0">
                <a:latin typeface="Kruti Dev 010" pitchFamily="2" charset="0"/>
              </a:rPr>
              <a:t> </a:t>
            </a:r>
            <a:r>
              <a:rPr lang="en-US" sz="2400" dirty="0" smtClean="0">
                <a:latin typeface="Kruti Dev 010" pitchFamily="2" charset="0"/>
              </a:rPr>
              <a:t>&amp; </a:t>
            </a:r>
            <a:r>
              <a:rPr lang="en-US" sz="2400" dirty="0" err="1" smtClean="0">
                <a:latin typeface="Kruti Dev 010" pitchFamily="2" charset="0"/>
              </a:rPr>
              <a:t>bl</a:t>
            </a:r>
            <a:r>
              <a:rPr lang="en-US" sz="2400" dirty="0" smtClean="0">
                <a:latin typeface="Kruti Dev 010" pitchFamily="2" charset="0"/>
              </a:rPr>
              <a:t> </a:t>
            </a:r>
            <a:r>
              <a:rPr lang="en-US" sz="2400" dirty="0" err="1" smtClean="0">
                <a:latin typeface="Kruti Dev 010" pitchFamily="2" charset="0"/>
              </a:rPr>
              <a:t>pdz</a:t>
            </a:r>
            <a:r>
              <a:rPr lang="en-US" sz="2400" dirty="0" smtClean="0">
                <a:latin typeface="Kruti Dev 010" pitchFamily="2" charset="0"/>
              </a:rPr>
              <a:t> </a:t>
            </a:r>
            <a:r>
              <a:rPr lang="en-US" sz="2400" dirty="0" err="1" smtClean="0">
                <a:latin typeface="Kruti Dev 010" pitchFamily="2" charset="0"/>
              </a:rPr>
              <a:t>dk</a:t>
            </a:r>
            <a:r>
              <a:rPr lang="en-US" sz="2400" dirty="0" smtClean="0">
                <a:latin typeface="Kruti Dev 010" pitchFamily="2" charset="0"/>
              </a:rPr>
              <a:t> </a:t>
            </a:r>
            <a:r>
              <a:rPr lang="en-US" sz="2400" dirty="0" err="1" smtClean="0">
                <a:latin typeface="Kruti Dev 010" pitchFamily="2" charset="0"/>
              </a:rPr>
              <a:t>dsUnz</a:t>
            </a:r>
            <a:r>
              <a:rPr lang="en-US" sz="2400" dirty="0" smtClean="0">
                <a:latin typeface="Kruti Dev 010" pitchFamily="2" charset="0"/>
              </a:rPr>
              <a:t> </a:t>
            </a:r>
            <a:r>
              <a:rPr lang="en-US" sz="2400" dirty="0" err="1" smtClean="0">
                <a:latin typeface="Kruti Dev 010" pitchFamily="2" charset="0"/>
              </a:rPr>
              <a:t>vfXu</a:t>
            </a:r>
            <a:r>
              <a:rPr lang="en-US" sz="2400" dirty="0" smtClean="0">
                <a:latin typeface="Kruti Dev 010" pitchFamily="2" charset="0"/>
              </a:rPr>
              <a:t> </a:t>
            </a:r>
            <a:r>
              <a:rPr lang="en-US" sz="2400" dirty="0" err="1" smtClean="0">
                <a:latin typeface="Kruti Dev 010" pitchFamily="2" charset="0"/>
              </a:rPr>
              <a:t>gSA</a:t>
            </a:r>
            <a:r>
              <a:rPr lang="en-US" sz="2400" dirty="0" smtClean="0">
                <a:latin typeface="Kruti Dev 010" pitchFamily="2" charset="0"/>
              </a:rPr>
              <a:t> </a:t>
            </a:r>
            <a:r>
              <a:rPr lang="en-US" sz="2400" dirty="0" err="1" smtClean="0">
                <a:latin typeface="Kruti Dev 010" pitchFamily="2" charset="0"/>
              </a:rPr>
              <a:t>vfXu</a:t>
            </a:r>
            <a:r>
              <a:rPr lang="en-US" sz="2400" dirty="0" smtClean="0">
                <a:latin typeface="Kruti Dev 010" pitchFamily="2" charset="0"/>
              </a:rPr>
              <a:t> </a:t>
            </a:r>
            <a:r>
              <a:rPr lang="en-US" sz="2400" dirty="0" err="1" smtClean="0">
                <a:latin typeface="Kruti Dev 010" pitchFamily="2" charset="0"/>
              </a:rPr>
              <a:t>dsUnz</a:t>
            </a:r>
            <a:r>
              <a:rPr lang="en-US" sz="2400" dirty="0" smtClean="0">
                <a:latin typeface="Kruti Dev 010" pitchFamily="2" charset="0"/>
              </a:rPr>
              <a:t> </a:t>
            </a:r>
            <a:r>
              <a:rPr lang="en-US" sz="2400" dirty="0" err="1" smtClean="0">
                <a:latin typeface="Kruti Dev 010" pitchFamily="2" charset="0"/>
              </a:rPr>
              <a:t>gksus</a:t>
            </a:r>
            <a:r>
              <a:rPr lang="en-US" sz="2400" dirty="0" smtClean="0">
                <a:latin typeface="Kruti Dev 010" pitchFamily="2" charset="0"/>
              </a:rPr>
              <a:t> </a:t>
            </a:r>
            <a:r>
              <a:rPr lang="en-US" sz="2400" dirty="0" err="1" smtClean="0">
                <a:latin typeface="Kruti Dev 010" pitchFamily="2" charset="0"/>
              </a:rPr>
              <a:t>ds</a:t>
            </a:r>
            <a:r>
              <a:rPr lang="en-US" sz="2400" dirty="0" smtClean="0">
                <a:latin typeface="Kruti Dev 010" pitchFamily="2" charset="0"/>
              </a:rPr>
              <a:t> </a:t>
            </a:r>
            <a:r>
              <a:rPr lang="en-US" sz="2400" dirty="0" err="1" smtClean="0">
                <a:latin typeface="Kruti Dev 010" pitchFamily="2" charset="0"/>
              </a:rPr>
              <a:t>dkj.k</a:t>
            </a:r>
            <a:r>
              <a:rPr lang="en-US" sz="2400" dirty="0" smtClean="0">
                <a:latin typeface="Kruti Dev 010" pitchFamily="2" charset="0"/>
              </a:rPr>
              <a:t> ;g </a:t>
            </a:r>
            <a:r>
              <a:rPr lang="en-US" sz="2400" dirty="0" err="1" smtClean="0">
                <a:latin typeface="Kruti Dev 010" pitchFamily="2" charset="0"/>
              </a:rPr>
              <a:t>ef.k</a:t>
            </a:r>
            <a:r>
              <a:rPr lang="en-US" sz="2400" dirty="0" smtClean="0">
                <a:latin typeface="Kruti Dev 010" pitchFamily="2" charset="0"/>
              </a:rPr>
              <a:t> dh </a:t>
            </a:r>
            <a:r>
              <a:rPr lang="en-US" sz="2400" dirty="0" err="1" smtClean="0">
                <a:latin typeface="Kruti Dev 010" pitchFamily="2" charset="0"/>
              </a:rPr>
              <a:t>Hkkafr</a:t>
            </a:r>
            <a:r>
              <a:rPr lang="en-US" sz="2400" dirty="0" smtClean="0">
                <a:latin typeface="Kruti Dev 010" pitchFamily="2" charset="0"/>
              </a:rPr>
              <a:t> </a:t>
            </a:r>
            <a:r>
              <a:rPr lang="en-US" sz="2400" dirty="0" err="1" smtClean="0">
                <a:latin typeface="Kruti Dev 010" pitchFamily="2" charset="0"/>
              </a:rPr>
              <a:t>izdk</a:t>
            </a:r>
            <a:r>
              <a:rPr lang="en-US" sz="2400" dirty="0" err="1" smtClean="0">
                <a:latin typeface="Kruti Dev 021" pitchFamily="2" charset="0"/>
              </a:rPr>
              <a:t>”</a:t>
            </a:r>
            <a:r>
              <a:rPr lang="en-US" sz="2400" dirty="0" err="1" smtClean="0">
                <a:latin typeface="Kruti Dev 010" pitchFamily="2" charset="0"/>
              </a:rPr>
              <a:t>keku</a:t>
            </a:r>
            <a:r>
              <a:rPr lang="en-US" sz="2400" dirty="0" smtClean="0">
                <a:latin typeface="Kruti Dev 010" pitchFamily="2" charset="0"/>
              </a:rPr>
              <a:t> </a:t>
            </a:r>
            <a:r>
              <a:rPr lang="en-US" sz="2400" dirty="0" err="1" smtClean="0">
                <a:latin typeface="Kruti Dev 010" pitchFamily="2" charset="0"/>
              </a:rPr>
              <a:t>gS</a:t>
            </a:r>
            <a:r>
              <a:rPr lang="en-US" sz="2400" dirty="0" smtClean="0">
                <a:latin typeface="Kruti Dev 010" pitchFamily="2" charset="0"/>
              </a:rPr>
              <a:t> </a:t>
            </a:r>
            <a:r>
              <a:rPr lang="en-US" sz="2400" dirty="0" err="1" smtClean="0">
                <a:latin typeface="Kruti Dev 010" pitchFamily="2" charset="0"/>
              </a:rPr>
              <a:t>blfy</a:t>
            </a:r>
            <a:r>
              <a:rPr lang="en-US" sz="2400" dirty="0" smtClean="0">
                <a:latin typeface="Kruti Dev 010" pitchFamily="2" charset="0"/>
              </a:rPr>
              <a:t>, </a:t>
            </a:r>
            <a:r>
              <a:rPr lang="en-US" sz="2400" dirty="0" err="1" smtClean="0">
                <a:latin typeface="Kruti Dev 010" pitchFamily="2" charset="0"/>
              </a:rPr>
              <a:t>gesa</a:t>
            </a:r>
            <a:r>
              <a:rPr lang="en-US" sz="2400" dirty="0" smtClean="0">
                <a:latin typeface="Kruti Dev 010" pitchFamily="2" charset="0"/>
              </a:rPr>
              <a:t> </a:t>
            </a:r>
            <a:r>
              <a:rPr lang="en-US" sz="2400" dirty="0" err="1" smtClean="0">
                <a:latin typeface="Kruti Dev 010" pitchFamily="2" charset="0"/>
              </a:rPr>
              <a:t>ef.k;ksa</a:t>
            </a:r>
            <a:r>
              <a:rPr lang="en-US" sz="2400" dirty="0" smtClean="0">
                <a:latin typeface="Kruti Dev 010" pitchFamily="2" charset="0"/>
              </a:rPr>
              <a:t> </a:t>
            </a:r>
            <a:r>
              <a:rPr lang="en-US" sz="2400" dirty="0" err="1" smtClean="0">
                <a:latin typeface="Kruti Dev 010" pitchFamily="2" charset="0"/>
              </a:rPr>
              <a:t>dk</a:t>
            </a:r>
            <a:r>
              <a:rPr lang="en-US" sz="2400" dirty="0" smtClean="0">
                <a:latin typeface="Kruti Dev 010" pitchFamily="2" charset="0"/>
              </a:rPr>
              <a:t> </a:t>
            </a:r>
            <a:r>
              <a:rPr lang="en-US" sz="2400" dirty="0" err="1" smtClean="0">
                <a:latin typeface="Kruti Dev 010" pitchFamily="2" charset="0"/>
              </a:rPr>
              <a:t>uxj</a:t>
            </a:r>
            <a:r>
              <a:rPr lang="en-US" sz="2400" dirty="0" smtClean="0">
                <a:latin typeface="Kruti Dev 010" pitchFamily="2" charset="0"/>
              </a:rPr>
              <a:t> </a:t>
            </a:r>
            <a:r>
              <a:rPr lang="en-US" sz="2400" dirty="0" err="1" smtClean="0">
                <a:latin typeface="Kruti Dev 010" pitchFamily="2" charset="0"/>
              </a:rPr>
              <a:t>Hkh</a:t>
            </a:r>
            <a:r>
              <a:rPr lang="en-US" sz="2400" dirty="0" smtClean="0">
                <a:latin typeface="Kruti Dev 010" pitchFamily="2" charset="0"/>
              </a:rPr>
              <a:t> </a:t>
            </a:r>
            <a:r>
              <a:rPr lang="en-US" sz="2400" dirty="0" err="1" smtClean="0">
                <a:latin typeface="Kruti Dev 010" pitchFamily="2" charset="0"/>
              </a:rPr>
              <a:t>dgk</a:t>
            </a:r>
            <a:r>
              <a:rPr lang="en-US" sz="2400" dirty="0" smtClean="0">
                <a:latin typeface="Kruti Dev 010" pitchFamily="2" charset="0"/>
              </a:rPr>
              <a:t> </a:t>
            </a:r>
            <a:r>
              <a:rPr lang="en-US" sz="2400" dirty="0" err="1" smtClean="0">
                <a:latin typeface="Kruti Dev 010" pitchFamily="2" charset="0"/>
              </a:rPr>
              <a:t>tkrk</a:t>
            </a:r>
            <a:r>
              <a:rPr lang="en-US" sz="2400" dirty="0" smtClean="0">
                <a:latin typeface="Kruti Dev 010" pitchFamily="2" charset="0"/>
              </a:rPr>
              <a:t> </a:t>
            </a:r>
            <a:r>
              <a:rPr lang="en-US" sz="2400" dirty="0" err="1" smtClean="0">
                <a:latin typeface="Kruti Dev 010" pitchFamily="2" charset="0"/>
              </a:rPr>
              <a:t>gSA</a:t>
            </a:r>
            <a:endParaRPr lang="en-US" sz="2400" dirty="0" smtClean="0">
              <a:latin typeface="Kruti Dev 010" pitchFamily="2" charset="0"/>
            </a:endParaRPr>
          </a:p>
          <a:p>
            <a:pPr lvl="0"/>
            <a:r>
              <a:rPr lang="en-US" sz="2400" b="1" dirty="0" err="1" smtClean="0">
                <a:latin typeface="Kruti Dev 010" pitchFamily="2" charset="0"/>
              </a:rPr>
              <a:t>lEcU</a:t>
            </a:r>
            <a:r>
              <a:rPr lang="en-US" sz="2400" b="1" dirty="0" smtClean="0">
                <a:latin typeface="Kruti Dev 010" pitchFamily="2" charset="0"/>
              </a:rPr>
              <a:t>/k</a:t>
            </a:r>
            <a:r>
              <a:rPr lang="en-US" sz="2400" dirty="0" smtClean="0">
                <a:latin typeface="Kruti Dev 010" pitchFamily="2" charset="0"/>
              </a:rPr>
              <a:t> &amp; </a:t>
            </a:r>
            <a:r>
              <a:rPr lang="en-US" sz="2400" dirty="0" err="1" smtClean="0">
                <a:latin typeface="Kruti Dev 010" pitchFamily="2" charset="0"/>
              </a:rPr>
              <a:t>bl</a:t>
            </a:r>
            <a:r>
              <a:rPr lang="en-US" sz="2400" dirty="0" smtClean="0">
                <a:latin typeface="Kruti Dev 010" pitchFamily="2" charset="0"/>
              </a:rPr>
              <a:t> </a:t>
            </a:r>
            <a:r>
              <a:rPr lang="en-US" sz="2400" dirty="0" err="1" smtClean="0">
                <a:latin typeface="Kruti Dev 010" pitchFamily="2" charset="0"/>
              </a:rPr>
              <a:t>pdz</a:t>
            </a:r>
            <a:r>
              <a:rPr lang="en-US" sz="2400" dirty="0" smtClean="0">
                <a:latin typeface="Kruti Dev 010" pitchFamily="2" charset="0"/>
              </a:rPr>
              <a:t> </a:t>
            </a:r>
            <a:r>
              <a:rPr lang="en-US" sz="2400" dirty="0" err="1" smtClean="0">
                <a:latin typeface="Kruti Dev 010" pitchFamily="2" charset="0"/>
              </a:rPr>
              <a:t>dk</a:t>
            </a:r>
            <a:r>
              <a:rPr lang="en-US" sz="2400" dirty="0" smtClean="0">
                <a:latin typeface="Kruti Dev 010" pitchFamily="2" charset="0"/>
              </a:rPr>
              <a:t> </a:t>
            </a:r>
            <a:r>
              <a:rPr lang="en-US" sz="2400" dirty="0" err="1" smtClean="0">
                <a:latin typeface="Kruti Dev 010" pitchFamily="2" charset="0"/>
              </a:rPr>
              <a:t>laca</a:t>
            </a:r>
            <a:r>
              <a:rPr lang="en-US" sz="2400" dirty="0" smtClean="0">
                <a:latin typeface="Kruti Dev 010" pitchFamily="2" charset="0"/>
              </a:rPr>
              <a:t>/k </a:t>
            </a:r>
            <a:r>
              <a:rPr lang="en-US" sz="2400" dirty="0" err="1" smtClean="0">
                <a:latin typeface="Kruti Dev 010" pitchFamily="2" charset="0"/>
              </a:rPr>
              <a:t>egkRokdka</a:t>
            </a:r>
            <a:r>
              <a:rPr lang="en-US" sz="2400" dirty="0" smtClean="0">
                <a:latin typeface="Kruti Dev 010" pitchFamily="2" charset="0"/>
              </a:rPr>
              <a:t>{</a:t>
            </a:r>
            <a:r>
              <a:rPr lang="en-US" sz="2400" dirty="0" err="1" smtClean="0">
                <a:latin typeface="Kruti Dev 010" pitchFamily="2" charset="0"/>
              </a:rPr>
              <a:t>kk</a:t>
            </a:r>
            <a:r>
              <a:rPr lang="en-US" sz="2400" dirty="0" smtClean="0">
                <a:latin typeface="Kruti Dev 010" pitchFamily="2" charset="0"/>
              </a:rPr>
              <a:t> </a:t>
            </a:r>
            <a:r>
              <a:rPr lang="en-US" sz="2400" dirty="0" err="1" smtClean="0">
                <a:latin typeface="Kruti Dev 010" pitchFamily="2" charset="0"/>
              </a:rPr>
              <a:t>vkSj</a:t>
            </a:r>
            <a:r>
              <a:rPr lang="en-US" sz="2400" dirty="0" smtClean="0">
                <a:latin typeface="Kruti Dev 010" pitchFamily="2" charset="0"/>
              </a:rPr>
              <a:t> “</a:t>
            </a:r>
            <a:r>
              <a:rPr lang="en-US" sz="2400" dirty="0" err="1" smtClean="0">
                <a:latin typeface="Kruti Dev 010" pitchFamily="2" charset="0"/>
              </a:rPr>
              <a:t>kklu</a:t>
            </a:r>
            <a:r>
              <a:rPr lang="en-US" sz="2400" dirty="0" smtClean="0">
                <a:latin typeface="Kruti Dev 010" pitchFamily="2" charset="0"/>
              </a:rPr>
              <a:t> </a:t>
            </a:r>
            <a:r>
              <a:rPr lang="en-US" sz="2400" dirty="0" err="1" smtClean="0">
                <a:latin typeface="Kruti Dev 010" pitchFamily="2" charset="0"/>
              </a:rPr>
              <a:t>djus</a:t>
            </a:r>
            <a:r>
              <a:rPr lang="en-US" sz="2400" dirty="0" smtClean="0">
                <a:latin typeface="Kruti Dev 010" pitchFamily="2" charset="0"/>
              </a:rPr>
              <a:t> dh </a:t>
            </a:r>
            <a:r>
              <a:rPr lang="en-US" sz="2400" dirty="0" err="1" smtClean="0">
                <a:latin typeface="Kruti Dev 010" pitchFamily="2" charset="0"/>
              </a:rPr>
              <a:t>ladYi</a:t>
            </a:r>
            <a:r>
              <a:rPr lang="en-US" sz="2400" dirty="0" smtClean="0">
                <a:latin typeface="Kruti Dev 010" pitchFamily="2" charset="0"/>
              </a:rPr>
              <a:t> “</a:t>
            </a:r>
            <a:r>
              <a:rPr lang="en-US" sz="2400" dirty="0" err="1" smtClean="0">
                <a:latin typeface="Kruti Dev 010" pitchFamily="2" charset="0"/>
              </a:rPr>
              <a:t>kfDr</a:t>
            </a:r>
            <a:r>
              <a:rPr lang="en-US" sz="2400" dirty="0" smtClean="0">
                <a:latin typeface="Kruti Dev 010" pitchFamily="2" charset="0"/>
              </a:rPr>
              <a:t> </a:t>
            </a:r>
            <a:r>
              <a:rPr lang="en-US" sz="2400" dirty="0" err="1" smtClean="0">
                <a:latin typeface="Kruti Dev 010" pitchFamily="2" charset="0"/>
              </a:rPr>
              <a:t>ls</a:t>
            </a:r>
            <a:r>
              <a:rPr lang="en-US" sz="2400" dirty="0" smtClean="0">
                <a:latin typeface="Kruti Dev 010" pitchFamily="2" charset="0"/>
              </a:rPr>
              <a:t> </a:t>
            </a:r>
            <a:r>
              <a:rPr lang="en-US" sz="2400" dirty="0" err="1" smtClean="0">
                <a:latin typeface="Kruti Dev 010" pitchFamily="2" charset="0"/>
              </a:rPr>
              <a:t>gSA</a:t>
            </a:r>
            <a:endParaRPr lang="en-US" sz="2400" dirty="0" smtClean="0">
              <a:latin typeface="Kruti Dev 010" pitchFamily="2" charset="0"/>
            </a:endParaRPr>
          </a:p>
          <a:p>
            <a:pPr lvl="0"/>
            <a:r>
              <a:rPr lang="en-US" sz="2400" b="1" dirty="0" err="1" smtClean="0">
                <a:latin typeface="Kruti Dev 010" pitchFamily="2" charset="0"/>
              </a:rPr>
              <a:t>udkjkRed</a:t>
            </a:r>
            <a:r>
              <a:rPr lang="en-US" sz="2400" b="1" dirty="0" smtClean="0">
                <a:latin typeface="Kruti Dev 010" pitchFamily="2" charset="0"/>
              </a:rPr>
              <a:t> </a:t>
            </a:r>
            <a:r>
              <a:rPr lang="en-US" sz="2400" b="1" dirty="0" err="1" smtClean="0">
                <a:latin typeface="Kruti Dev 010" pitchFamily="2" charset="0"/>
              </a:rPr>
              <a:t>izHkko</a:t>
            </a:r>
            <a:r>
              <a:rPr lang="en-US" sz="2400" b="1" dirty="0" smtClean="0">
                <a:latin typeface="Kruti Dev 010" pitchFamily="2" charset="0"/>
              </a:rPr>
              <a:t> </a:t>
            </a:r>
            <a:r>
              <a:rPr lang="en-US" sz="2400" dirty="0" smtClean="0">
                <a:latin typeface="Kruti Dev 010" pitchFamily="2" charset="0"/>
              </a:rPr>
              <a:t>&amp; </a:t>
            </a:r>
            <a:r>
              <a:rPr lang="en-US" sz="2400" dirty="0" err="1" smtClean="0">
                <a:latin typeface="Kruti Dev 010" pitchFamily="2" charset="0"/>
              </a:rPr>
              <a:t>bl</a:t>
            </a:r>
            <a:r>
              <a:rPr lang="en-US" sz="2400" dirty="0" smtClean="0">
                <a:latin typeface="Kruti Dev 010" pitchFamily="2" charset="0"/>
              </a:rPr>
              <a:t> </a:t>
            </a:r>
            <a:r>
              <a:rPr lang="en-US" sz="2400" dirty="0" err="1" smtClean="0">
                <a:latin typeface="Kruti Dev 010" pitchFamily="2" charset="0"/>
              </a:rPr>
              <a:t>pdz</a:t>
            </a:r>
            <a:r>
              <a:rPr lang="en-US" sz="2400" dirty="0" smtClean="0">
                <a:latin typeface="Kruti Dev 010" pitchFamily="2" charset="0"/>
              </a:rPr>
              <a:t> </a:t>
            </a:r>
            <a:r>
              <a:rPr lang="en-US" sz="2400" dirty="0" err="1" smtClean="0">
                <a:latin typeface="Kruti Dev 010" pitchFamily="2" charset="0"/>
              </a:rPr>
              <a:t>dk</a:t>
            </a:r>
            <a:r>
              <a:rPr lang="en-US" sz="2400" dirty="0" smtClean="0">
                <a:latin typeface="Kruti Dev 010" pitchFamily="2" charset="0"/>
              </a:rPr>
              <a:t> </a:t>
            </a:r>
            <a:r>
              <a:rPr lang="en-US" sz="2400" dirty="0" err="1" smtClean="0">
                <a:latin typeface="Kruti Dev 010" pitchFamily="2" charset="0"/>
              </a:rPr>
              <a:t>udkjkRed</a:t>
            </a:r>
            <a:r>
              <a:rPr lang="en-US" sz="2400" dirty="0" smtClean="0">
                <a:latin typeface="Kruti Dev 010" pitchFamily="2" charset="0"/>
              </a:rPr>
              <a:t> </a:t>
            </a:r>
            <a:r>
              <a:rPr lang="en-US" sz="2400" dirty="0" err="1" smtClean="0">
                <a:latin typeface="Kruti Dev 010" pitchFamily="2" charset="0"/>
              </a:rPr>
              <a:t>izHkko</a:t>
            </a:r>
            <a:r>
              <a:rPr lang="en-US" sz="2400" dirty="0" smtClean="0">
                <a:latin typeface="Kruti Dev 010" pitchFamily="2" charset="0"/>
              </a:rPr>
              <a:t> ;g </a:t>
            </a:r>
            <a:r>
              <a:rPr lang="en-US" sz="2400" dirty="0" err="1" smtClean="0">
                <a:latin typeface="Kruti Dev 010" pitchFamily="2" charset="0"/>
              </a:rPr>
              <a:t>gS</a:t>
            </a:r>
            <a:r>
              <a:rPr lang="en-US" sz="2400" dirty="0" smtClean="0">
                <a:latin typeface="Kruti Dev 010" pitchFamily="2" charset="0"/>
              </a:rPr>
              <a:t> </a:t>
            </a:r>
            <a:r>
              <a:rPr lang="en-US" sz="2400" dirty="0" err="1" smtClean="0">
                <a:latin typeface="Kruti Dev 010" pitchFamily="2" charset="0"/>
              </a:rPr>
              <a:t>fd</a:t>
            </a:r>
            <a:r>
              <a:rPr lang="en-US" sz="2400" dirty="0" smtClean="0">
                <a:latin typeface="Kruti Dev 010" pitchFamily="2" charset="0"/>
              </a:rPr>
              <a:t> “</a:t>
            </a:r>
            <a:r>
              <a:rPr lang="en-US" sz="2400" dirty="0" err="1" smtClean="0">
                <a:latin typeface="Kruti Dev 010" pitchFamily="2" charset="0"/>
              </a:rPr>
              <a:t>kfDr</a:t>
            </a:r>
            <a:r>
              <a:rPr lang="en-US" sz="2400" dirty="0" smtClean="0">
                <a:latin typeface="Kruti Dev 010" pitchFamily="2" charset="0"/>
              </a:rPr>
              <a:t> </a:t>
            </a:r>
            <a:r>
              <a:rPr lang="en-US" sz="2400" dirty="0" err="1" smtClean="0">
                <a:latin typeface="Kruti Dev 010" pitchFamily="2" charset="0"/>
              </a:rPr>
              <a:t>dks</a:t>
            </a:r>
            <a:r>
              <a:rPr lang="en-US" sz="2400" dirty="0" smtClean="0">
                <a:latin typeface="Kruti Dev 010" pitchFamily="2" charset="0"/>
              </a:rPr>
              <a:t> </a:t>
            </a:r>
            <a:r>
              <a:rPr lang="en-US" sz="2400" dirty="0" err="1" smtClean="0">
                <a:latin typeface="Kruti Dev 010" pitchFamily="2" charset="0"/>
              </a:rPr>
              <a:t>O;fDrxr</a:t>
            </a:r>
            <a:r>
              <a:rPr lang="en-US" sz="2400" dirty="0" smtClean="0">
                <a:latin typeface="Kruti Dev 010" pitchFamily="2" charset="0"/>
              </a:rPr>
              <a:t> </a:t>
            </a:r>
            <a:r>
              <a:rPr lang="en-US" sz="2400" dirty="0" err="1" smtClean="0">
                <a:latin typeface="Kruti Dev 010" pitchFamily="2" charset="0"/>
              </a:rPr>
              <a:t>egRokdka</a:t>
            </a:r>
            <a:r>
              <a:rPr lang="en-US" sz="2400" dirty="0" smtClean="0">
                <a:latin typeface="Kruti Dev 010" pitchFamily="2" charset="0"/>
              </a:rPr>
              <a:t>{</a:t>
            </a:r>
            <a:r>
              <a:rPr lang="en-US" sz="2400" dirty="0" err="1" smtClean="0">
                <a:latin typeface="Kruti Dev 010" pitchFamily="2" charset="0"/>
              </a:rPr>
              <a:t>kh</a:t>
            </a:r>
            <a:r>
              <a:rPr lang="en-US" sz="2400" dirty="0" smtClean="0">
                <a:latin typeface="Kruti Dev 010" pitchFamily="2" charset="0"/>
              </a:rPr>
              <a:t> </a:t>
            </a:r>
            <a:r>
              <a:rPr lang="en-US" sz="2400" dirty="0" err="1" smtClean="0">
                <a:latin typeface="Kruti Dev 010" pitchFamily="2" charset="0"/>
              </a:rPr>
              <a:t>vkSj</a:t>
            </a:r>
            <a:r>
              <a:rPr lang="en-US" sz="2400" dirty="0" smtClean="0">
                <a:latin typeface="Kruti Dev 010" pitchFamily="2" charset="0"/>
              </a:rPr>
              <a:t> </a:t>
            </a:r>
            <a:r>
              <a:rPr lang="en-US" sz="2400" dirty="0" err="1" smtClean="0">
                <a:latin typeface="Kruti Dev 010" pitchFamily="2" charset="0"/>
              </a:rPr>
              <a:t>fujadq</a:t>
            </a:r>
            <a:r>
              <a:rPr lang="en-US" sz="2400" dirty="0" err="1" smtClean="0">
                <a:latin typeface="Kruti Dev 021" pitchFamily="2" charset="0"/>
              </a:rPr>
              <a:t>”</a:t>
            </a:r>
            <a:r>
              <a:rPr lang="en-US" sz="2400" dirty="0" err="1" smtClean="0">
                <a:latin typeface="Kruti Dev 010" pitchFamily="2" charset="0"/>
              </a:rPr>
              <a:t>k</a:t>
            </a:r>
            <a:r>
              <a:rPr lang="en-US" sz="2400" dirty="0" smtClean="0">
                <a:latin typeface="Kruti Dev 010" pitchFamily="2" charset="0"/>
              </a:rPr>
              <a:t> </a:t>
            </a:r>
            <a:r>
              <a:rPr lang="en-US" sz="2400" dirty="0" err="1" smtClean="0">
                <a:latin typeface="Kruti Dev 010" pitchFamily="2" charset="0"/>
              </a:rPr>
              <a:t>cuk</a:t>
            </a:r>
            <a:r>
              <a:rPr lang="en-US" sz="2400" dirty="0" smtClean="0">
                <a:latin typeface="Kruti Dev 010" pitchFamily="2" charset="0"/>
              </a:rPr>
              <a:t> </a:t>
            </a:r>
            <a:r>
              <a:rPr lang="en-US" sz="2400" dirty="0" err="1" smtClean="0">
                <a:latin typeface="Kruti Dev 010" pitchFamily="2" charset="0"/>
              </a:rPr>
              <a:t>nsrk</a:t>
            </a:r>
            <a:r>
              <a:rPr lang="en-US" sz="2400" dirty="0" smtClean="0">
                <a:latin typeface="Kruti Dev 010" pitchFamily="2" charset="0"/>
              </a:rPr>
              <a:t> </a:t>
            </a:r>
            <a:r>
              <a:rPr lang="en-US" sz="2400" dirty="0" err="1" smtClean="0">
                <a:latin typeface="Kruti Dev 010" pitchFamily="2" charset="0"/>
              </a:rPr>
              <a:t>gSA</a:t>
            </a:r>
            <a:endParaRPr lang="en-US" sz="2400" dirty="0" smtClean="0">
              <a:latin typeface="Kruti Dev 010" pitchFamily="2" charset="0"/>
            </a:endParaRPr>
          </a:p>
          <a:p>
            <a:pPr lvl="0"/>
            <a:r>
              <a:rPr lang="en-US" sz="2400" b="1" dirty="0" err="1" smtClean="0">
                <a:latin typeface="Kruti Dev 010" pitchFamily="2" charset="0"/>
              </a:rPr>
              <a:t>ykHk</a:t>
            </a:r>
            <a:r>
              <a:rPr lang="en-US" sz="2400" b="1" dirty="0" smtClean="0">
                <a:latin typeface="Kruti Dev 010" pitchFamily="2" charset="0"/>
              </a:rPr>
              <a:t> </a:t>
            </a:r>
            <a:r>
              <a:rPr lang="en-US" sz="2400" dirty="0" smtClean="0">
                <a:latin typeface="Kruti Dev 010" pitchFamily="2" charset="0"/>
              </a:rPr>
              <a:t>&amp; </a:t>
            </a:r>
            <a:r>
              <a:rPr lang="en-US" sz="2400" dirty="0" err="1" smtClean="0">
                <a:latin typeface="Kruti Dev 010" pitchFamily="2" charset="0"/>
              </a:rPr>
              <a:t>bl</a:t>
            </a:r>
            <a:r>
              <a:rPr lang="en-US" sz="2400" dirty="0" smtClean="0">
                <a:latin typeface="Kruti Dev 010" pitchFamily="2" charset="0"/>
              </a:rPr>
              <a:t> </a:t>
            </a:r>
            <a:r>
              <a:rPr lang="en-US" sz="2400" dirty="0" err="1" smtClean="0">
                <a:latin typeface="Kruti Dev 010" pitchFamily="2" charset="0"/>
              </a:rPr>
              <a:t>pdz</a:t>
            </a:r>
            <a:r>
              <a:rPr lang="en-US" sz="2400" dirty="0" smtClean="0">
                <a:latin typeface="Kruti Dev 010" pitchFamily="2" charset="0"/>
              </a:rPr>
              <a:t> </a:t>
            </a:r>
            <a:r>
              <a:rPr lang="en-US" sz="2400" dirty="0" err="1" smtClean="0">
                <a:latin typeface="Kruti Dev 010" pitchFamily="2" charset="0"/>
              </a:rPr>
              <a:t>ij</a:t>
            </a:r>
            <a:r>
              <a:rPr lang="en-US" sz="2400" dirty="0" smtClean="0">
                <a:latin typeface="Kruti Dev 010" pitchFamily="2" charset="0"/>
              </a:rPr>
              <a:t> /;</a:t>
            </a:r>
            <a:r>
              <a:rPr lang="en-US" sz="2400" dirty="0" err="1" smtClean="0">
                <a:latin typeface="Kruti Dev 010" pitchFamily="2" charset="0"/>
              </a:rPr>
              <a:t>ku</a:t>
            </a:r>
            <a:r>
              <a:rPr lang="en-US" sz="2400" dirty="0" smtClean="0">
                <a:latin typeface="Kruti Dev 010" pitchFamily="2" charset="0"/>
              </a:rPr>
              <a:t> </a:t>
            </a:r>
            <a:r>
              <a:rPr lang="en-US" sz="2400" dirty="0" err="1" smtClean="0">
                <a:latin typeface="Kruti Dev 010" pitchFamily="2" charset="0"/>
              </a:rPr>
              <a:t>djus</a:t>
            </a:r>
            <a:r>
              <a:rPr lang="en-US" sz="2400" dirty="0" smtClean="0">
                <a:latin typeface="Kruti Dev 010" pitchFamily="2" charset="0"/>
              </a:rPr>
              <a:t> </a:t>
            </a:r>
            <a:r>
              <a:rPr lang="en-US" sz="2400" dirty="0" err="1" smtClean="0">
                <a:latin typeface="Kruti Dev 010" pitchFamily="2" charset="0"/>
              </a:rPr>
              <a:t>ls</a:t>
            </a:r>
            <a:r>
              <a:rPr lang="en-US" sz="2400" dirty="0" smtClean="0">
                <a:latin typeface="Kruti Dev 010" pitchFamily="2" charset="0"/>
              </a:rPr>
              <a:t> </a:t>
            </a:r>
            <a:r>
              <a:rPr lang="en-US" sz="2400" dirty="0" err="1" smtClean="0">
                <a:latin typeface="Kruti Dev 010" pitchFamily="2" charset="0"/>
              </a:rPr>
              <a:t>eu</a:t>
            </a:r>
            <a:r>
              <a:rPr lang="en-US" sz="2400" dirty="0" smtClean="0">
                <a:latin typeface="Kruti Dev 010" pitchFamily="2" charset="0"/>
              </a:rPr>
              <a:t> dh </a:t>
            </a:r>
            <a:r>
              <a:rPr lang="en-US" sz="2400" dirty="0" err="1" smtClean="0">
                <a:latin typeface="Kruti Dev 010" pitchFamily="2" charset="0"/>
              </a:rPr>
              <a:t>papyrk</a:t>
            </a:r>
            <a:r>
              <a:rPr lang="en-US" sz="2400" dirty="0" smtClean="0">
                <a:latin typeface="Kruti Dev 010" pitchFamily="2" charset="0"/>
              </a:rPr>
              <a:t> de </a:t>
            </a:r>
            <a:r>
              <a:rPr lang="en-US" sz="2400" dirty="0" err="1" smtClean="0">
                <a:latin typeface="Kruti Dev 010" pitchFamily="2" charset="0"/>
              </a:rPr>
              <a:t>gksrh</a:t>
            </a:r>
            <a:r>
              <a:rPr lang="en-US" sz="2400" dirty="0" smtClean="0">
                <a:latin typeface="Kruti Dev 010" pitchFamily="2" charset="0"/>
              </a:rPr>
              <a:t> </a:t>
            </a:r>
            <a:r>
              <a:rPr lang="en-US" sz="2400" dirty="0" err="1" smtClean="0">
                <a:latin typeface="Kruti Dev 010" pitchFamily="2" charset="0"/>
              </a:rPr>
              <a:t>gS</a:t>
            </a:r>
            <a:r>
              <a:rPr lang="en-US" sz="2400" dirty="0" smtClean="0">
                <a:latin typeface="Kruti Dev 010" pitchFamily="2" charset="0"/>
              </a:rPr>
              <a:t> </a:t>
            </a:r>
            <a:r>
              <a:rPr lang="en-US" sz="2400" dirty="0" err="1" smtClean="0">
                <a:latin typeface="Kruti Dev 010" pitchFamily="2" charset="0"/>
              </a:rPr>
              <a:t>rFkk</a:t>
            </a:r>
            <a:r>
              <a:rPr lang="en-US" sz="2400" dirty="0" smtClean="0">
                <a:latin typeface="Kruti Dev 010" pitchFamily="2" charset="0"/>
              </a:rPr>
              <a:t> </a:t>
            </a:r>
            <a:r>
              <a:rPr lang="en-US" sz="2400" dirty="0" err="1" smtClean="0">
                <a:latin typeface="Kruti Dev 010" pitchFamily="2" charset="0"/>
              </a:rPr>
              <a:t>ikpu</a:t>
            </a:r>
            <a:r>
              <a:rPr lang="en-US" sz="2400" dirty="0" smtClean="0">
                <a:latin typeface="Kruti Dev 010" pitchFamily="2" charset="0"/>
              </a:rPr>
              <a:t> </a:t>
            </a:r>
            <a:r>
              <a:rPr lang="en-US" sz="2400" dirty="0" err="1" smtClean="0">
                <a:latin typeface="Kruti Dev 010" pitchFamily="2" charset="0"/>
              </a:rPr>
              <a:t>fdz;k</a:t>
            </a:r>
            <a:r>
              <a:rPr lang="en-US" sz="2400" dirty="0" smtClean="0">
                <a:latin typeface="Kruti Dev 010" pitchFamily="2" charset="0"/>
              </a:rPr>
              <a:t> </a:t>
            </a:r>
            <a:r>
              <a:rPr lang="en-US" sz="2400" dirty="0" err="1" smtClean="0">
                <a:latin typeface="Kruti Dev 010" pitchFamily="2" charset="0"/>
              </a:rPr>
              <a:t>fu;af</a:t>
            </a:r>
            <a:r>
              <a:rPr lang="en-US" sz="2400" dirty="0" smtClean="0">
                <a:latin typeface="Kruti Dev 010" pitchFamily="2" charset="0"/>
              </a:rPr>
              <a:t>=r </a:t>
            </a:r>
            <a:r>
              <a:rPr lang="en-US" sz="2400" dirty="0" err="1" smtClean="0">
                <a:latin typeface="Kruti Dev 010" pitchFamily="2" charset="0"/>
              </a:rPr>
              <a:t>gksrh</a:t>
            </a:r>
            <a:r>
              <a:rPr lang="en-US" sz="2400" dirty="0" smtClean="0">
                <a:latin typeface="Kruti Dev 010" pitchFamily="2" charset="0"/>
              </a:rPr>
              <a:t> </a:t>
            </a:r>
            <a:r>
              <a:rPr lang="en-US" sz="2400" dirty="0" err="1" smtClean="0">
                <a:latin typeface="Kruti Dev 010" pitchFamily="2" charset="0"/>
              </a:rPr>
              <a:t>gSA</a:t>
            </a:r>
            <a:endParaRPr lang="en-US" sz="2400" dirty="0" smtClean="0">
              <a:latin typeface="Kruti Dev 010" pitchFamily="2" charset="0"/>
            </a:endParaRPr>
          </a:p>
          <a:p>
            <a:pPr lvl="0"/>
            <a:endParaRPr lang="en-US" sz="2400" dirty="0" smtClean="0">
              <a:latin typeface="Kruti Dev 010" pitchFamily="2" charset="0"/>
            </a:endParaRPr>
          </a:p>
          <a:p>
            <a:endParaRPr lang="en-US" sz="2300" dirty="0">
              <a:latin typeface="Kruti Dev 010" pitchFamily="2" charset="0"/>
            </a:endParaRPr>
          </a:p>
        </p:txBody>
      </p:sp>
      <p:pic>
        <p:nvPicPr>
          <p:cNvPr id="1026" name="Picture 2" descr="F:\7 chakra\chakrasolarplexus.jpg"/>
          <p:cNvPicPr>
            <a:picLocks noChangeAspect="1" noChangeArrowheads="1"/>
          </p:cNvPicPr>
          <p:nvPr/>
        </p:nvPicPr>
        <p:blipFill>
          <a:blip r:embed="rId2"/>
          <a:srcRect/>
          <a:stretch>
            <a:fillRect/>
          </a:stretch>
        </p:blipFill>
        <p:spPr bwMode="auto">
          <a:xfrm>
            <a:off x="228600" y="2133600"/>
            <a:ext cx="1952625" cy="20478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0"/>
            <a:ext cx="6781800" cy="6724918"/>
          </a:xfrm>
          <a:prstGeom prst="rect">
            <a:avLst/>
          </a:prstGeom>
          <a:noFill/>
        </p:spPr>
        <p:txBody>
          <a:bodyPr wrap="square" rtlCol="0">
            <a:spAutoFit/>
          </a:bodyPr>
          <a:lstStyle/>
          <a:p>
            <a:pPr algn="ctr"/>
            <a:r>
              <a:rPr lang="en-US" sz="3600" b="1" dirty="0" err="1" smtClean="0">
                <a:latin typeface="Kruti Dev 010" pitchFamily="2" charset="0"/>
              </a:rPr>
              <a:t>vukgr</a:t>
            </a:r>
            <a:r>
              <a:rPr lang="en-US" sz="3600" b="1" dirty="0" smtClean="0">
                <a:latin typeface="Kruti Dev 010" pitchFamily="2" charset="0"/>
              </a:rPr>
              <a:t> </a:t>
            </a:r>
            <a:r>
              <a:rPr lang="en-US" sz="3600" b="1" dirty="0" err="1" smtClean="0">
                <a:latin typeface="Kruti Dev 010" pitchFamily="2" charset="0"/>
              </a:rPr>
              <a:t>pdz</a:t>
            </a:r>
            <a:endParaRPr lang="en-US" sz="3600" b="1" dirty="0" smtClean="0">
              <a:latin typeface="Kruti Dev 010" pitchFamily="2" charset="0"/>
            </a:endParaRPr>
          </a:p>
          <a:p>
            <a:pPr algn="ctr"/>
            <a:r>
              <a:rPr lang="en-US" sz="3600" b="1" dirty="0" smtClean="0">
                <a:latin typeface="Times New Roman" pitchFamily="18" charset="0"/>
                <a:cs typeface="Times New Roman" pitchFamily="18" charset="0"/>
              </a:rPr>
              <a:t>Heart Chakra</a:t>
            </a:r>
          </a:p>
          <a:p>
            <a:pPr lvl="0"/>
            <a:r>
              <a:rPr lang="en-US" sz="2400" b="1" dirty="0" err="1" smtClean="0">
                <a:latin typeface="Kruti Dev 010" pitchFamily="2" charset="0"/>
              </a:rPr>
              <a:t>LFkku</a:t>
            </a:r>
            <a:r>
              <a:rPr lang="en-US" sz="2400" dirty="0" smtClean="0">
                <a:latin typeface="Kruti Dev 010" pitchFamily="2" charset="0"/>
              </a:rPr>
              <a:t> &amp; </a:t>
            </a:r>
            <a:r>
              <a:rPr lang="en-US" sz="2400" dirty="0" err="1" smtClean="0">
                <a:latin typeface="Kruti Dev 010" pitchFamily="2" charset="0"/>
              </a:rPr>
              <a:t>bl</a:t>
            </a:r>
            <a:r>
              <a:rPr lang="en-US" sz="2400" dirty="0" smtClean="0">
                <a:latin typeface="Kruti Dev 010" pitchFamily="2" charset="0"/>
              </a:rPr>
              <a:t> </a:t>
            </a:r>
            <a:r>
              <a:rPr lang="en-US" sz="2400" dirty="0" err="1" smtClean="0">
                <a:latin typeface="Kruti Dev 010" pitchFamily="2" charset="0"/>
              </a:rPr>
              <a:t>pdz</a:t>
            </a:r>
            <a:r>
              <a:rPr lang="en-US" sz="2400" dirty="0" smtClean="0">
                <a:latin typeface="Kruti Dev 010" pitchFamily="2" charset="0"/>
              </a:rPr>
              <a:t> </a:t>
            </a:r>
            <a:r>
              <a:rPr lang="en-US" sz="2400" dirty="0" err="1" smtClean="0">
                <a:latin typeface="Kruti Dev 010" pitchFamily="2" charset="0"/>
              </a:rPr>
              <a:t>dk</a:t>
            </a:r>
            <a:r>
              <a:rPr lang="en-US" sz="2400" dirty="0" smtClean="0">
                <a:latin typeface="Kruti Dev 010" pitchFamily="2" charset="0"/>
              </a:rPr>
              <a:t> </a:t>
            </a:r>
            <a:r>
              <a:rPr lang="en-US" sz="2400" dirty="0" err="1" smtClean="0">
                <a:latin typeface="Kruti Dev 010" pitchFamily="2" charset="0"/>
              </a:rPr>
              <a:t>LFkku</a:t>
            </a:r>
            <a:r>
              <a:rPr lang="en-US" sz="2400" dirty="0" smtClean="0">
                <a:latin typeface="Kruti Dev 010" pitchFamily="2" charset="0"/>
              </a:rPr>
              <a:t> </a:t>
            </a:r>
            <a:r>
              <a:rPr lang="en-US" sz="2400" dirty="0" err="1" smtClean="0">
                <a:latin typeface="Kruti Dev 010" pitchFamily="2" charset="0"/>
              </a:rPr>
              <a:t>Nkrh</a:t>
            </a:r>
            <a:r>
              <a:rPr lang="en-US" sz="2400" dirty="0" smtClean="0">
                <a:latin typeface="Kruti Dev 010" pitchFamily="2" charset="0"/>
              </a:rPr>
              <a:t> </a:t>
            </a:r>
            <a:r>
              <a:rPr lang="en-US" sz="2400" dirty="0" err="1" smtClean="0">
                <a:latin typeface="Kruti Dev 010" pitchFamily="2" charset="0"/>
              </a:rPr>
              <a:t>gS</a:t>
            </a:r>
            <a:r>
              <a:rPr lang="en-US" sz="2400" dirty="0" smtClean="0">
                <a:latin typeface="Kruti Dev 010" pitchFamily="2" charset="0"/>
              </a:rPr>
              <a:t> </a:t>
            </a:r>
            <a:r>
              <a:rPr lang="en-US" sz="2400" dirty="0" err="1" smtClean="0">
                <a:latin typeface="Kruti Dev 010" pitchFamily="2" charset="0"/>
              </a:rPr>
              <a:t>blfy</a:t>
            </a:r>
            <a:r>
              <a:rPr lang="en-US" sz="2400" dirty="0" smtClean="0">
                <a:latin typeface="Kruti Dev 010" pitchFamily="2" charset="0"/>
              </a:rPr>
              <a:t>, </a:t>
            </a:r>
            <a:r>
              <a:rPr lang="en-US" sz="2400" dirty="0" err="1" smtClean="0">
                <a:latin typeface="Kruti Dev 010" pitchFamily="2" charset="0"/>
              </a:rPr>
              <a:t>gesa</a:t>
            </a:r>
            <a:r>
              <a:rPr lang="en-US" sz="2400" dirty="0" smtClean="0">
                <a:latin typeface="Kruti Dev 010" pitchFamily="2" charset="0"/>
              </a:rPr>
              <a:t> </a:t>
            </a:r>
            <a:r>
              <a:rPr lang="en-US" sz="2400" dirty="0" err="1" smtClean="0">
                <a:latin typeface="Kruti Dev 010" pitchFamily="2" charset="0"/>
              </a:rPr>
              <a:t>ân</a:t>
            </a:r>
            <a:r>
              <a:rPr lang="en-US" sz="2400" dirty="0" smtClean="0">
                <a:latin typeface="Kruti Dev 010" pitchFamily="2" charset="0"/>
              </a:rPr>
              <a:t>; </a:t>
            </a:r>
            <a:r>
              <a:rPr lang="en-US" sz="2400" dirty="0" err="1" smtClean="0">
                <a:latin typeface="Kruti Dev 010" pitchFamily="2" charset="0"/>
              </a:rPr>
              <a:t>dey</a:t>
            </a:r>
            <a:r>
              <a:rPr lang="en-US" sz="2400" dirty="0" smtClean="0">
                <a:latin typeface="Kruti Dev 010" pitchFamily="2" charset="0"/>
              </a:rPr>
              <a:t> dh </a:t>
            </a:r>
            <a:r>
              <a:rPr lang="en-US" sz="2400" dirty="0" err="1" smtClean="0">
                <a:latin typeface="Kruti Dev 010" pitchFamily="2" charset="0"/>
              </a:rPr>
              <a:t>Hkh</a:t>
            </a:r>
            <a:r>
              <a:rPr lang="en-US" sz="2400" dirty="0" smtClean="0">
                <a:latin typeface="Kruti Dev 010" pitchFamily="2" charset="0"/>
              </a:rPr>
              <a:t> </a:t>
            </a:r>
            <a:r>
              <a:rPr lang="en-US" sz="2400" dirty="0" err="1" smtClean="0">
                <a:latin typeface="Kruti Dev 010" pitchFamily="2" charset="0"/>
              </a:rPr>
              <a:t>dgk</a:t>
            </a:r>
            <a:r>
              <a:rPr lang="en-US" sz="2400" dirty="0" smtClean="0">
                <a:latin typeface="Kruti Dev 010" pitchFamily="2" charset="0"/>
              </a:rPr>
              <a:t> </a:t>
            </a:r>
            <a:r>
              <a:rPr lang="en-US" sz="2400" dirty="0" err="1" smtClean="0">
                <a:latin typeface="Kruti Dev 010" pitchFamily="2" charset="0"/>
              </a:rPr>
              <a:t>tkrk</a:t>
            </a:r>
            <a:r>
              <a:rPr lang="en-US" sz="2400" dirty="0" smtClean="0">
                <a:latin typeface="Kruti Dev 010" pitchFamily="2" charset="0"/>
              </a:rPr>
              <a:t> </a:t>
            </a:r>
            <a:r>
              <a:rPr lang="en-US" sz="2400" dirty="0" err="1" smtClean="0">
                <a:latin typeface="Kruti Dev 010" pitchFamily="2" charset="0"/>
              </a:rPr>
              <a:t>gSA</a:t>
            </a:r>
            <a:endParaRPr lang="en-US" sz="2400" dirty="0" smtClean="0">
              <a:latin typeface="Kruti Dev 010" pitchFamily="2" charset="0"/>
            </a:endParaRPr>
          </a:p>
          <a:p>
            <a:pPr lvl="0"/>
            <a:r>
              <a:rPr lang="en-US" sz="2400" b="1" dirty="0" err="1" smtClean="0">
                <a:latin typeface="Kruti Dev 010" pitchFamily="2" charset="0"/>
              </a:rPr>
              <a:t>izrhd</a:t>
            </a:r>
            <a:r>
              <a:rPr lang="en-US" sz="2400" b="1" dirty="0" smtClean="0">
                <a:latin typeface="Kruti Dev 010" pitchFamily="2" charset="0"/>
              </a:rPr>
              <a:t> </a:t>
            </a:r>
            <a:r>
              <a:rPr lang="en-US" sz="2400" dirty="0" smtClean="0">
                <a:latin typeface="Kruti Dev 010" pitchFamily="2" charset="0"/>
              </a:rPr>
              <a:t>&amp; </a:t>
            </a:r>
            <a:r>
              <a:rPr lang="en-US" sz="2400" dirty="0" err="1" smtClean="0">
                <a:latin typeface="Kruti Dev 010" pitchFamily="2" charset="0"/>
              </a:rPr>
              <a:t>bl</a:t>
            </a:r>
            <a:r>
              <a:rPr lang="en-US" sz="2400" dirty="0" smtClean="0">
                <a:latin typeface="Kruti Dev 010" pitchFamily="2" charset="0"/>
              </a:rPr>
              <a:t> </a:t>
            </a:r>
            <a:r>
              <a:rPr lang="en-US" sz="2400" dirty="0" err="1" smtClean="0">
                <a:latin typeface="Kruti Dev 010" pitchFamily="2" charset="0"/>
              </a:rPr>
              <a:t>pdz</a:t>
            </a:r>
            <a:r>
              <a:rPr lang="en-US" sz="2400" dirty="0" smtClean="0">
                <a:latin typeface="Kruti Dev 010" pitchFamily="2" charset="0"/>
              </a:rPr>
              <a:t> </a:t>
            </a:r>
            <a:r>
              <a:rPr lang="en-US" sz="2400" dirty="0" err="1" smtClean="0">
                <a:latin typeface="Kruti Dev 010" pitchFamily="2" charset="0"/>
              </a:rPr>
              <a:t>dk</a:t>
            </a:r>
            <a:r>
              <a:rPr lang="en-US" sz="2400" dirty="0" smtClean="0">
                <a:latin typeface="Kruti Dev 010" pitchFamily="2" charset="0"/>
              </a:rPr>
              <a:t> </a:t>
            </a:r>
            <a:r>
              <a:rPr lang="en-US" sz="2400" dirty="0" err="1" smtClean="0">
                <a:latin typeface="Kruti Dev 010" pitchFamily="2" charset="0"/>
              </a:rPr>
              <a:t>izrhd</a:t>
            </a:r>
            <a:r>
              <a:rPr lang="en-US" sz="2400" dirty="0" smtClean="0">
                <a:latin typeface="Kruti Dev 010" pitchFamily="2" charset="0"/>
              </a:rPr>
              <a:t> 12 </a:t>
            </a:r>
            <a:r>
              <a:rPr lang="en-US" sz="2400" dirty="0" err="1" smtClean="0">
                <a:latin typeface="Kruti Dev 010" pitchFamily="2" charset="0"/>
              </a:rPr>
              <a:t>ia</a:t>
            </a:r>
            <a:r>
              <a:rPr lang="en-US" sz="2400" dirty="0" smtClean="0">
                <a:latin typeface="Kruti Dev 010" pitchFamily="2" charset="0"/>
              </a:rPr>
              <a:t>[</a:t>
            </a:r>
            <a:r>
              <a:rPr lang="en-US" sz="2400" dirty="0" err="1" smtClean="0">
                <a:latin typeface="Kruti Dev 010" pitchFamily="2" charset="0"/>
              </a:rPr>
              <a:t>kqfM</a:t>
            </a:r>
            <a:r>
              <a:rPr lang="en-US" sz="2400" dirty="0" smtClean="0">
                <a:latin typeface="Kruti Dev 010" pitchFamily="2" charset="0"/>
              </a:rPr>
              <a:t>+;</a:t>
            </a:r>
            <a:r>
              <a:rPr lang="en-US" sz="2400" dirty="0" err="1" smtClean="0">
                <a:latin typeface="Kruti Dev 010" pitchFamily="2" charset="0"/>
              </a:rPr>
              <a:t>ksa</a:t>
            </a:r>
            <a:r>
              <a:rPr lang="en-US" sz="2400" dirty="0" smtClean="0">
                <a:latin typeface="Kruti Dev 010" pitchFamily="2" charset="0"/>
              </a:rPr>
              <a:t> </a:t>
            </a:r>
            <a:r>
              <a:rPr lang="en-US" sz="2400" dirty="0" err="1" smtClean="0">
                <a:latin typeface="Kruti Dev 010" pitchFamily="2" charset="0"/>
              </a:rPr>
              <a:t>okyk</a:t>
            </a:r>
            <a:r>
              <a:rPr lang="en-US" sz="2400" dirty="0" smtClean="0">
                <a:latin typeface="Kruti Dev 010" pitchFamily="2" charset="0"/>
              </a:rPr>
              <a:t> </a:t>
            </a:r>
            <a:r>
              <a:rPr lang="en-US" sz="2400" dirty="0" err="1" smtClean="0">
                <a:latin typeface="Kruti Dev 010" pitchFamily="2" charset="0"/>
              </a:rPr>
              <a:t>uhyk</a:t>
            </a:r>
            <a:r>
              <a:rPr lang="en-US" sz="2400" dirty="0" smtClean="0">
                <a:latin typeface="Kruti Dev 010" pitchFamily="2" charset="0"/>
              </a:rPr>
              <a:t> </a:t>
            </a:r>
            <a:r>
              <a:rPr lang="en-US" sz="2400" dirty="0" err="1" smtClean="0">
                <a:latin typeface="Kruti Dev 010" pitchFamily="2" charset="0"/>
              </a:rPr>
              <a:t>dey</a:t>
            </a:r>
            <a:r>
              <a:rPr lang="en-US" sz="2400" dirty="0" smtClean="0">
                <a:latin typeface="Kruti Dev 010" pitchFamily="2" charset="0"/>
              </a:rPr>
              <a:t> </a:t>
            </a:r>
            <a:r>
              <a:rPr lang="en-US" sz="2400" dirty="0" err="1" smtClean="0">
                <a:latin typeface="Kruti Dev 010" pitchFamily="2" charset="0"/>
              </a:rPr>
              <a:t>gSA</a:t>
            </a:r>
            <a:endParaRPr lang="en-US" sz="2400" dirty="0" smtClean="0">
              <a:latin typeface="Kruti Dev 010" pitchFamily="2" charset="0"/>
            </a:endParaRPr>
          </a:p>
          <a:p>
            <a:pPr lvl="0"/>
            <a:r>
              <a:rPr lang="en-US" sz="2400" b="1" dirty="0" err="1" smtClean="0">
                <a:latin typeface="Kruti Dev 010" pitchFamily="2" charset="0"/>
              </a:rPr>
              <a:t>dsUnz</a:t>
            </a:r>
            <a:r>
              <a:rPr lang="en-US" sz="2400" b="1" dirty="0" smtClean="0">
                <a:latin typeface="Kruti Dev 010" pitchFamily="2" charset="0"/>
              </a:rPr>
              <a:t> </a:t>
            </a:r>
            <a:r>
              <a:rPr lang="en-US" sz="2400" dirty="0" smtClean="0">
                <a:latin typeface="Kruti Dev 010" pitchFamily="2" charset="0"/>
              </a:rPr>
              <a:t>&amp; </a:t>
            </a:r>
            <a:r>
              <a:rPr lang="en-US" sz="2400" dirty="0" err="1" smtClean="0">
                <a:latin typeface="Kruti Dev 010" pitchFamily="2" charset="0"/>
              </a:rPr>
              <a:t>bl</a:t>
            </a:r>
            <a:r>
              <a:rPr lang="en-US" sz="2400" dirty="0" smtClean="0">
                <a:latin typeface="Kruti Dev 010" pitchFamily="2" charset="0"/>
              </a:rPr>
              <a:t> </a:t>
            </a:r>
            <a:r>
              <a:rPr lang="en-US" sz="2400" dirty="0" err="1" smtClean="0">
                <a:latin typeface="Kruti Dev 010" pitchFamily="2" charset="0"/>
              </a:rPr>
              <a:t>pdz</a:t>
            </a:r>
            <a:r>
              <a:rPr lang="en-US" sz="2400" dirty="0" smtClean="0">
                <a:latin typeface="Kruti Dev 010" pitchFamily="2" charset="0"/>
              </a:rPr>
              <a:t> </a:t>
            </a:r>
            <a:r>
              <a:rPr lang="en-US" sz="2400" dirty="0" err="1" smtClean="0">
                <a:latin typeface="Kruti Dev 010" pitchFamily="2" charset="0"/>
              </a:rPr>
              <a:t>ds</a:t>
            </a:r>
            <a:r>
              <a:rPr lang="en-US" sz="2400" dirty="0" smtClean="0">
                <a:latin typeface="Kruti Dev 010" pitchFamily="2" charset="0"/>
              </a:rPr>
              <a:t> </a:t>
            </a:r>
            <a:r>
              <a:rPr lang="en-US" sz="2400" dirty="0" err="1" smtClean="0">
                <a:latin typeface="Kruti Dev 010" pitchFamily="2" charset="0"/>
              </a:rPr>
              <a:t>dsUnz</a:t>
            </a:r>
            <a:r>
              <a:rPr lang="en-US" sz="2400" dirty="0" smtClean="0">
                <a:latin typeface="Kruti Dev 010" pitchFamily="2" charset="0"/>
              </a:rPr>
              <a:t> </a:t>
            </a:r>
            <a:r>
              <a:rPr lang="en-US" sz="2400" dirty="0" err="1" smtClean="0">
                <a:latin typeface="Kruti Dev 010" pitchFamily="2" charset="0"/>
              </a:rPr>
              <a:t>esa</a:t>
            </a:r>
            <a:r>
              <a:rPr lang="en-US" sz="2400" dirty="0" smtClean="0">
                <a:latin typeface="Kruti Dev 010" pitchFamily="2" charset="0"/>
              </a:rPr>
              <a:t> </a:t>
            </a:r>
            <a:r>
              <a:rPr lang="en-US" sz="2400" dirty="0" smtClean="0">
                <a:latin typeface="Kruti Dev 021" pitchFamily="2" charset="0"/>
              </a:rPr>
              <a:t>‘</a:t>
            </a:r>
            <a:r>
              <a:rPr lang="en-US" sz="2400" dirty="0" err="1" smtClean="0">
                <a:latin typeface="Kruti Dev 021" pitchFamily="2" charset="0"/>
              </a:rPr>
              <a:t>k</a:t>
            </a:r>
            <a:r>
              <a:rPr lang="en-US" sz="2400" dirty="0" err="1" smtClean="0">
                <a:latin typeface="Kruti Dev 010" pitchFamily="2" charset="0"/>
              </a:rPr>
              <a:t>BHkqt</a:t>
            </a:r>
            <a:r>
              <a:rPr lang="en-US" sz="2400" dirty="0" smtClean="0">
                <a:latin typeface="Kruti Dev 010" pitchFamily="2" charset="0"/>
              </a:rPr>
              <a:t> </a:t>
            </a:r>
            <a:r>
              <a:rPr lang="en-US" sz="2400" dirty="0" err="1" smtClean="0">
                <a:latin typeface="Kruti Dev 010" pitchFamily="2" charset="0"/>
              </a:rPr>
              <a:t>gSa</a:t>
            </a:r>
            <a:r>
              <a:rPr lang="en-US" sz="2400" dirty="0" smtClean="0">
                <a:latin typeface="Kruti Dev 010" pitchFamily="2" charset="0"/>
              </a:rPr>
              <a:t> </a:t>
            </a:r>
            <a:r>
              <a:rPr lang="en-US" sz="2400" dirty="0" err="1" smtClean="0">
                <a:latin typeface="Kruti Dev 010" pitchFamily="2" charset="0"/>
              </a:rPr>
              <a:t>ftldh</a:t>
            </a:r>
            <a:r>
              <a:rPr lang="en-US" sz="2400" dirty="0" smtClean="0">
                <a:latin typeface="Kruti Dev 010" pitchFamily="2" charset="0"/>
              </a:rPr>
              <a:t> </a:t>
            </a:r>
            <a:r>
              <a:rPr lang="en-US" sz="2400" dirty="0" err="1" smtClean="0">
                <a:latin typeface="Kruti Dev 010" pitchFamily="2" charset="0"/>
              </a:rPr>
              <a:t>jpuk</a:t>
            </a:r>
            <a:r>
              <a:rPr lang="en-US" sz="2400" dirty="0" smtClean="0">
                <a:latin typeface="Kruti Dev 010" pitchFamily="2" charset="0"/>
              </a:rPr>
              <a:t> </a:t>
            </a:r>
            <a:r>
              <a:rPr lang="en-US" sz="2400" dirty="0" err="1" smtClean="0">
                <a:latin typeface="Kruti Dev 010" pitchFamily="2" charset="0"/>
              </a:rPr>
              <a:t>feys</a:t>
            </a:r>
            <a:r>
              <a:rPr lang="en-US" sz="2400" dirty="0" smtClean="0">
                <a:latin typeface="Kruti Dev 010" pitchFamily="2" charset="0"/>
              </a:rPr>
              <a:t> </a:t>
            </a:r>
            <a:r>
              <a:rPr lang="en-US" sz="2400" dirty="0" err="1" smtClean="0">
                <a:latin typeface="Kruti Dev 010" pitchFamily="2" charset="0"/>
              </a:rPr>
              <a:t>gq;s</a:t>
            </a:r>
            <a:r>
              <a:rPr lang="en-US" sz="2400" dirty="0" smtClean="0">
                <a:latin typeface="Kruti Dev 010" pitchFamily="2" charset="0"/>
              </a:rPr>
              <a:t> f=</a:t>
            </a:r>
            <a:r>
              <a:rPr lang="en-US" sz="2400" dirty="0" err="1" smtClean="0">
                <a:latin typeface="Kruti Dev 010" pitchFamily="2" charset="0"/>
              </a:rPr>
              <a:t>Hkqtkas</a:t>
            </a:r>
            <a:r>
              <a:rPr lang="en-US" sz="2400" dirty="0" smtClean="0">
                <a:latin typeface="Kruti Dev 010" pitchFamily="2" charset="0"/>
              </a:rPr>
              <a:t> </a:t>
            </a:r>
            <a:r>
              <a:rPr lang="en-US" sz="2400" dirty="0" err="1" smtClean="0">
                <a:latin typeface="Kruti Dev 010" pitchFamily="2" charset="0"/>
              </a:rPr>
              <a:t>ls</a:t>
            </a:r>
            <a:r>
              <a:rPr lang="en-US" sz="2400" dirty="0" smtClean="0">
                <a:latin typeface="Kruti Dev 010" pitchFamily="2" charset="0"/>
              </a:rPr>
              <a:t> </a:t>
            </a:r>
            <a:r>
              <a:rPr lang="en-US" sz="2400" dirty="0" err="1" smtClean="0">
                <a:latin typeface="Kruti Dev 010" pitchFamily="2" charset="0"/>
              </a:rPr>
              <a:t>gqbZ</a:t>
            </a:r>
            <a:r>
              <a:rPr lang="en-US" sz="2400" dirty="0" smtClean="0">
                <a:latin typeface="Kruti Dev 010" pitchFamily="2" charset="0"/>
              </a:rPr>
              <a:t> </a:t>
            </a:r>
            <a:r>
              <a:rPr lang="en-US" sz="2400" dirty="0" err="1" smtClean="0">
                <a:latin typeface="Kruti Dev 010" pitchFamily="2" charset="0"/>
              </a:rPr>
              <a:t>gSA</a:t>
            </a:r>
            <a:endParaRPr lang="en-US" sz="2400" dirty="0" smtClean="0">
              <a:latin typeface="Kruti Dev 010" pitchFamily="2" charset="0"/>
            </a:endParaRPr>
          </a:p>
          <a:p>
            <a:pPr lvl="0"/>
            <a:r>
              <a:rPr lang="en-US" sz="2400" b="1" dirty="0" err="1" smtClean="0">
                <a:latin typeface="Kruti Dev 010" pitchFamily="2" charset="0"/>
              </a:rPr>
              <a:t>Hkko</a:t>
            </a:r>
            <a:r>
              <a:rPr lang="en-US" sz="2400" b="1" dirty="0" smtClean="0">
                <a:latin typeface="Kruti Dev 010" pitchFamily="2" charset="0"/>
              </a:rPr>
              <a:t> </a:t>
            </a:r>
            <a:r>
              <a:rPr lang="en-US" sz="2400" dirty="0" smtClean="0">
                <a:latin typeface="Kruti Dev 010" pitchFamily="2" charset="0"/>
              </a:rPr>
              <a:t>&amp; ;g </a:t>
            </a:r>
            <a:r>
              <a:rPr lang="en-US" sz="2400" dirty="0" err="1" smtClean="0">
                <a:latin typeface="Kruti Dev 010" pitchFamily="2" charset="0"/>
              </a:rPr>
              <a:t>pdz</a:t>
            </a:r>
            <a:r>
              <a:rPr lang="en-US" sz="2400" dirty="0" smtClean="0">
                <a:latin typeface="Kruti Dev 010" pitchFamily="2" charset="0"/>
              </a:rPr>
              <a:t> </a:t>
            </a:r>
            <a:r>
              <a:rPr lang="en-US" sz="2400" dirty="0" err="1" smtClean="0">
                <a:latin typeface="Kruti Dev 010" pitchFamily="2" charset="0"/>
              </a:rPr>
              <a:t>izdk</a:t>
            </a:r>
            <a:r>
              <a:rPr lang="en-US" sz="2400" dirty="0" err="1" smtClean="0">
                <a:latin typeface="Kruti Dev 021" pitchFamily="2" charset="0"/>
              </a:rPr>
              <a:t>”</a:t>
            </a:r>
            <a:r>
              <a:rPr lang="en-US" sz="2400" dirty="0" err="1" smtClean="0">
                <a:latin typeface="Kruti Dev 010" pitchFamily="2" charset="0"/>
              </a:rPr>
              <a:t>k</a:t>
            </a:r>
            <a:r>
              <a:rPr lang="en-US" sz="2400" dirty="0" smtClean="0">
                <a:latin typeface="Kruti Dev 010" pitchFamily="2" charset="0"/>
              </a:rPr>
              <a:t>  </a:t>
            </a:r>
            <a:r>
              <a:rPr lang="en-US" sz="2400" dirty="0" err="1" smtClean="0">
                <a:latin typeface="Kruti Dev 010" pitchFamily="2" charset="0"/>
              </a:rPr>
              <a:t>daqt</a:t>
            </a:r>
            <a:r>
              <a:rPr lang="en-US" sz="2400" dirty="0" smtClean="0">
                <a:latin typeface="Kruti Dev 010" pitchFamily="2" charset="0"/>
              </a:rPr>
              <a:t> </a:t>
            </a:r>
            <a:r>
              <a:rPr lang="en-US" sz="2400" dirty="0" err="1" smtClean="0">
                <a:latin typeface="Kruti Dev 010" pitchFamily="2" charset="0"/>
              </a:rPr>
              <a:t>gS</a:t>
            </a:r>
            <a:r>
              <a:rPr lang="en-US" sz="2400" dirty="0" smtClean="0">
                <a:latin typeface="Kruti Dev 010" pitchFamily="2" charset="0"/>
              </a:rPr>
              <a:t> </a:t>
            </a:r>
            <a:r>
              <a:rPr lang="en-US" sz="2400" dirty="0" err="1" smtClean="0">
                <a:latin typeface="Kruti Dev 010" pitchFamily="2" charset="0"/>
              </a:rPr>
              <a:t>rFkk</a:t>
            </a:r>
            <a:r>
              <a:rPr lang="en-US" sz="2400" dirty="0" smtClean="0">
                <a:latin typeface="Kruti Dev 010" pitchFamily="2" charset="0"/>
              </a:rPr>
              <a:t> </a:t>
            </a:r>
            <a:r>
              <a:rPr lang="en-US" sz="2400" dirty="0" err="1" smtClean="0">
                <a:latin typeface="Kruti Dev 010" pitchFamily="2" charset="0"/>
              </a:rPr>
              <a:t>fofHkUu</a:t>
            </a:r>
            <a:r>
              <a:rPr lang="en-US" sz="2400" dirty="0" smtClean="0">
                <a:latin typeface="Kruti Dev 010" pitchFamily="2" charset="0"/>
              </a:rPr>
              <a:t> /</a:t>
            </a:r>
            <a:r>
              <a:rPr lang="en-US" sz="2400" dirty="0" err="1" smtClean="0">
                <a:latin typeface="Kruti Dev 010" pitchFamily="2" charset="0"/>
              </a:rPr>
              <a:t>ofu;ksa</a:t>
            </a:r>
            <a:r>
              <a:rPr lang="en-US" sz="2400" dirty="0" smtClean="0">
                <a:latin typeface="Kruti Dev 010" pitchFamily="2" charset="0"/>
              </a:rPr>
              <a:t> </a:t>
            </a:r>
            <a:r>
              <a:rPr lang="en-US" sz="2400" dirty="0" err="1" smtClean="0">
                <a:latin typeface="Kruti Dev 010" pitchFamily="2" charset="0"/>
              </a:rPr>
              <a:t>dk</a:t>
            </a:r>
            <a:r>
              <a:rPr lang="en-US" sz="2400" dirty="0" smtClean="0">
                <a:latin typeface="Kruti Dev 010" pitchFamily="2" charset="0"/>
              </a:rPr>
              <a:t> L=</a:t>
            </a:r>
            <a:r>
              <a:rPr lang="en-US" sz="2400" dirty="0" err="1" smtClean="0">
                <a:latin typeface="Kruti Dev 010" pitchFamily="2" charset="0"/>
              </a:rPr>
              <a:t>ksr</a:t>
            </a:r>
            <a:r>
              <a:rPr lang="en-US" sz="2400" dirty="0" smtClean="0">
                <a:latin typeface="Kruti Dev 010" pitchFamily="2" charset="0"/>
              </a:rPr>
              <a:t> </a:t>
            </a:r>
            <a:r>
              <a:rPr lang="en-US" sz="2400" dirty="0" err="1" smtClean="0">
                <a:latin typeface="Kruti Dev 010" pitchFamily="2" charset="0"/>
              </a:rPr>
              <a:t>gSA</a:t>
            </a:r>
            <a:r>
              <a:rPr lang="en-US" sz="2400" dirty="0" smtClean="0">
                <a:latin typeface="Kruti Dev 010" pitchFamily="2" charset="0"/>
              </a:rPr>
              <a:t> ;</a:t>
            </a:r>
            <a:r>
              <a:rPr lang="en-US" sz="2400" dirty="0" err="1" smtClean="0">
                <a:latin typeface="Kruti Dev 010" pitchFamily="2" charset="0"/>
              </a:rPr>
              <a:t>ksxh</a:t>
            </a:r>
            <a:r>
              <a:rPr lang="en-US" sz="2400" dirty="0" smtClean="0">
                <a:latin typeface="Kruti Dev 010" pitchFamily="2" charset="0"/>
              </a:rPr>
              <a:t> ;</a:t>
            </a:r>
            <a:r>
              <a:rPr lang="en-US" sz="2400" dirty="0" err="1" smtClean="0">
                <a:latin typeface="Kruti Dev 010" pitchFamily="2" charset="0"/>
              </a:rPr>
              <a:t>gh</a:t>
            </a:r>
            <a:r>
              <a:rPr lang="en-US" sz="2400" dirty="0" smtClean="0">
                <a:latin typeface="Kruti Dev 010" pitchFamily="2" charset="0"/>
              </a:rPr>
              <a:t> </a:t>
            </a:r>
            <a:r>
              <a:rPr lang="en-US" sz="2400" dirty="0" err="1" smtClean="0">
                <a:latin typeface="Kruti Dev 010" pitchFamily="2" charset="0"/>
              </a:rPr>
              <a:t>ls</a:t>
            </a:r>
            <a:r>
              <a:rPr lang="en-US" sz="2400" dirty="0" smtClean="0">
                <a:latin typeface="Kruti Dev 010" pitchFamily="2" charset="0"/>
              </a:rPr>
              <a:t> </a:t>
            </a:r>
            <a:r>
              <a:rPr lang="en-US" sz="2400" dirty="0" err="1" smtClean="0">
                <a:latin typeface="Kruti Dev 010" pitchFamily="2" charset="0"/>
              </a:rPr>
              <a:t>vugnukn</a:t>
            </a:r>
            <a:r>
              <a:rPr lang="en-US" sz="2400" dirty="0" smtClean="0">
                <a:latin typeface="Kruti Dev 010" pitchFamily="2" charset="0"/>
              </a:rPr>
              <a:t> </a:t>
            </a:r>
            <a:r>
              <a:rPr lang="en-US" sz="2400" dirty="0" err="1" smtClean="0">
                <a:latin typeface="Kruti Dev 010" pitchFamily="2" charset="0"/>
              </a:rPr>
              <a:t>dk</a:t>
            </a:r>
            <a:r>
              <a:rPr lang="en-US" sz="2400" dirty="0" smtClean="0">
                <a:latin typeface="Kruti Dev 010" pitchFamily="2" charset="0"/>
              </a:rPr>
              <a:t> </a:t>
            </a:r>
            <a:r>
              <a:rPr lang="en-US" sz="2400" dirty="0" err="1" smtClean="0">
                <a:latin typeface="Kruti Dev 010" pitchFamily="2" charset="0"/>
              </a:rPr>
              <a:t>vuqHko</a:t>
            </a:r>
            <a:r>
              <a:rPr lang="en-US" sz="2400" dirty="0" smtClean="0">
                <a:latin typeface="Kruti Dev 010" pitchFamily="2" charset="0"/>
              </a:rPr>
              <a:t> </a:t>
            </a:r>
            <a:r>
              <a:rPr lang="en-US" sz="2400" dirty="0" err="1" smtClean="0">
                <a:latin typeface="Kruti Dev 010" pitchFamily="2" charset="0"/>
              </a:rPr>
              <a:t>djrk</a:t>
            </a:r>
            <a:r>
              <a:rPr lang="en-US" sz="2400" dirty="0" smtClean="0">
                <a:latin typeface="Kruti Dev 010" pitchFamily="2" charset="0"/>
              </a:rPr>
              <a:t> </a:t>
            </a:r>
            <a:r>
              <a:rPr lang="en-US" sz="2400" dirty="0" err="1" smtClean="0">
                <a:latin typeface="Kruti Dev 010" pitchFamily="2" charset="0"/>
              </a:rPr>
              <a:t>gSA</a:t>
            </a:r>
            <a:endParaRPr lang="en-US" sz="2400" dirty="0" smtClean="0">
              <a:latin typeface="Kruti Dev 010" pitchFamily="2" charset="0"/>
            </a:endParaRPr>
          </a:p>
          <a:p>
            <a:pPr lvl="0"/>
            <a:r>
              <a:rPr lang="en-US" sz="2400" b="1" dirty="0" err="1" smtClean="0">
                <a:latin typeface="Kruti Dev 010" pitchFamily="2" charset="0"/>
              </a:rPr>
              <a:t>cht</a:t>
            </a:r>
            <a:r>
              <a:rPr lang="en-US" sz="2400" b="1" dirty="0" smtClean="0">
                <a:latin typeface="Kruti Dev 010" pitchFamily="2" charset="0"/>
              </a:rPr>
              <a:t> ea= </a:t>
            </a:r>
            <a:r>
              <a:rPr lang="en-US" sz="2400" dirty="0" smtClean="0">
                <a:latin typeface="Kruti Dev 010" pitchFamily="2" charset="0"/>
              </a:rPr>
              <a:t>&amp; </a:t>
            </a:r>
            <a:r>
              <a:rPr lang="en-US" sz="2400" dirty="0" err="1" smtClean="0">
                <a:latin typeface="Kruti Dev 010" pitchFamily="2" charset="0"/>
              </a:rPr>
              <a:t>bl</a:t>
            </a:r>
            <a:r>
              <a:rPr lang="en-US" sz="2400" dirty="0" smtClean="0">
                <a:latin typeface="Kruti Dev 010" pitchFamily="2" charset="0"/>
              </a:rPr>
              <a:t> </a:t>
            </a:r>
            <a:r>
              <a:rPr lang="en-US" sz="2400" dirty="0" err="1" smtClean="0">
                <a:latin typeface="Kruti Dev 010" pitchFamily="2" charset="0"/>
              </a:rPr>
              <a:t>pdz</a:t>
            </a:r>
            <a:r>
              <a:rPr lang="en-US" sz="2400" dirty="0" smtClean="0">
                <a:latin typeface="Kruti Dev 010" pitchFamily="2" charset="0"/>
              </a:rPr>
              <a:t> </a:t>
            </a:r>
            <a:r>
              <a:rPr lang="en-US" sz="2400" dirty="0" err="1" smtClean="0">
                <a:latin typeface="Kruti Dev 010" pitchFamily="2" charset="0"/>
              </a:rPr>
              <a:t>dk</a:t>
            </a:r>
            <a:r>
              <a:rPr lang="en-US" sz="2400" dirty="0" smtClean="0">
                <a:latin typeface="Kruti Dev 010" pitchFamily="2" charset="0"/>
              </a:rPr>
              <a:t> </a:t>
            </a:r>
            <a:r>
              <a:rPr lang="en-US" sz="2400" dirty="0" err="1" smtClean="0">
                <a:latin typeface="Kruti Dev 010" pitchFamily="2" charset="0"/>
              </a:rPr>
              <a:t>cht</a:t>
            </a:r>
            <a:r>
              <a:rPr lang="en-US" sz="2400" dirty="0" smtClean="0">
                <a:latin typeface="Kruti Dev 010" pitchFamily="2" charset="0"/>
              </a:rPr>
              <a:t> ea= ;a </a:t>
            </a:r>
            <a:r>
              <a:rPr lang="en-US" sz="2400" dirty="0" err="1" smtClean="0">
                <a:latin typeface="Kruti Dev 010" pitchFamily="2" charset="0"/>
              </a:rPr>
              <a:t>gSA</a:t>
            </a:r>
            <a:endParaRPr lang="en-US" sz="2400" dirty="0" smtClean="0">
              <a:latin typeface="Kruti Dev 010" pitchFamily="2" charset="0"/>
            </a:endParaRPr>
          </a:p>
          <a:p>
            <a:pPr lvl="0"/>
            <a:r>
              <a:rPr lang="en-US" sz="2400" b="1" dirty="0" err="1" smtClean="0">
                <a:latin typeface="Kruti Dev 010" pitchFamily="2" charset="0"/>
              </a:rPr>
              <a:t>b’V</a:t>
            </a:r>
            <a:r>
              <a:rPr lang="en-US" sz="2400" b="1" dirty="0" smtClean="0">
                <a:latin typeface="Kruti Dev 010" pitchFamily="2" charset="0"/>
              </a:rPr>
              <a:t> </a:t>
            </a:r>
            <a:r>
              <a:rPr lang="en-US" sz="2400" b="1" dirty="0" err="1" smtClean="0">
                <a:latin typeface="Kruti Dev 010" pitchFamily="2" charset="0"/>
              </a:rPr>
              <a:t>nso</a:t>
            </a:r>
            <a:r>
              <a:rPr lang="en-US" sz="2400" b="1" dirty="0" smtClean="0">
                <a:latin typeface="Kruti Dev 010" pitchFamily="2" charset="0"/>
              </a:rPr>
              <a:t> </a:t>
            </a:r>
            <a:r>
              <a:rPr lang="en-US" sz="2400" dirty="0" smtClean="0">
                <a:latin typeface="Kruti Dev 010" pitchFamily="2" charset="0"/>
              </a:rPr>
              <a:t>&amp; </a:t>
            </a:r>
            <a:r>
              <a:rPr lang="en-US" sz="2400" dirty="0" err="1" smtClean="0">
                <a:latin typeface="Kruti Dev 010" pitchFamily="2" charset="0"/>
              </a:rPr>
              <a:t>bl</a:t>
            </a:r>
            <a:r>
              <a:rPr lang="en-US" sz="2400" dirty="0" smtClean="0">
                <a:latin typeface="Kruti Dev 010" pitchFamily="2" charset="0"/>
              </a:rPr>
              <a:t> </a:t>
            </a:r>
            <a:r>
              <a:rPr lang="en-US" sz="2400" dirty="0" err="1" smtClean="0">
                <a:latin typeface="Kruti Dev 010" pitchFamily="2" charset="0"/>
              </a:rPr>
              <a:t>pdz</a:t>
            </a:r>
            <a:r>
              <a:rPr lang="en-US" sz="2400" dirty="0" smtClean="0">
                <a:latin typeface="Kruti Dev 010" pitchFamily="2" charset="0"/>
              </a:rPr>
              <a:t> </a:t>
            </a:r>
            <a:r>
              <a:rPr lang="en-US" sz="2400" dirty="0" err="1" smtClean="0">
                <a:latin typeface="Kruti Dev 010" pitchFamily="2" charset="0"/>
              </a:rPr>
              <a:t>dk</a:t>
            </a:r>
            <a:r>
              <a:rPr lang="en-US" sz="2400" dirty="0" smtClean="0">
                <a:latin typeface="Kruti Dev 010" pitchFamily="2" charset="0"/>
              </a:rPr>
              <a:t> </a:t>
            </a:r>
            <a:r>
              <a:rPr lang="en-US" sz="2400" dirty="0" err="1" smtClean="0">
                <a:latin typeface="Kruti Dev 010" pitchFamily="2" charset="0"/>
              </a:rPr>
              <a:t>b’V</a:t>
            </a:r>
            <a:r>
              <a:rPr lang="en-US" sz="2400" dirty="0" smtClean="0">
                <a:latin typeface="Kruti Dev 010" pitchFamily="2" charset="0"/>
              </a:rPr>
              <a:t> </a:t>
            </a:r>
            <a:r>
              <a:rPr lang="en-US" sz="2400" dirty="0" err="1" smtClean="0">
                <a:latin typeface="Kruti Dev 010" pitchFamily="2" charset="0"/>
              </a:rPr>
              <a:t>nso</a:t>
            </a:r>
            <a:r>
              <a:rPr lang="en-US" sz="2400" dirty="0" smtClean="0">
                <a:latin typeface="Kruti Dev 010" pitchFamily="2" charset="0"/>
              </a:rPr>
              <a:t> </a:t>
            </a:r>
            <a:r>
              <a:rPr lang="en-US" sz="2400" dirty="0" err="1" smtClean="0">
                <a:latin typeface="Kruti Dev 010" pitchFamily="2" charset="0"/>
              </a:rPr>
              <a:t>bUnz</a:t>
            </a:r>
            <a:r>
              <a:rPr lang="en-US" sz="2400" dirty="0" smtClean="0">
                <a:latin typeface="Kruti Dev 010" pitchFamily="2" charset="0"/>
              </a:rPr>
              <a:t> </a:t>
            </a:r>
            <a:r>
              <a:rPr lang="en-US" sz="2400" dirty="0" err="1" smtClean="0">
                <a:latin typeface="Kruti Dev 010" pitchFamily="2" charset="0"/>
              </a:rPr>
              <a:t>gS</a:t>
            </a:r>
            <a:r>
              <a:rPr lang="en-US" sz="2400" dirty="0" smtClean="0">
                <a:latin typeface="Kruti Dev 010" pitchFamily="2" charset="0"/>
              </a:rPr>
              <a:t> </a:t>
            </a:r>
            <a:r>
              <a:rPr lang="en-US" sz="2400" dirty="0" err="1" smtClean="0">
                <a:latin typeface="Kruti Dev 010" pitchFamily="2" charset="0"/>
              </a:rPr>
              <a:t>rFkk</a:t>
            </a:r>
            <a:r>
              <a:rPr lang="en-US" sz="2400" dirty="0" smtClean="0">
                <a:latin typeface="Kruti Dev 010" pitchFamily="2" charset="0"/>
              </a:rPr>
              <a:t> </a:t>
            </a:r>
            <a:r>
              <a:rPr lang="en-US" sz="2400" dirty="0" err="1" smtClean="0">
                <a:latin typeface="Kruti Dev 010" pitchFamily="2" charset="0"/>
              </a:rPr>
              <a:t>ewy</a:t>
            </a:r>
            <a:r>
              <a:rPr lang="en-US" sz="2400" dirty="0" smtClean="0">
                <a:latin typeface="Kruti Dev 010" pitchFamily="2" charset="0"/>
              </a:rPr>
              <a:t> </a:t>
            </a:r>
            <a:r>
              <a:rPr lang="en-US" sz="2400" dirty="0" err="1" smtClean="0">
                <a:latin typeface="Kruti Dev 010" pitchFamily="2" charset="0"/>
              </a:rPr>
              <a:t>rRo</a:t>
            </a:r>
            <a:r>
              <a:rPr lang="en-US" sz="2400" dirty="0" smtClean="0">
                <a:latin typeface="Kruti Dev 010" pitchFamily="2" charset="0"/>
              </a:rPr>
              <a:t> </a:t>
            </a:r>
            <a:r>
              <a:rPr lang="en-US" sz="2400" dirty="0" err="1" smtClean="0">
                <a:latin typeface="Kruti Dev 010" pitchFamily="2" charset="0"/>
              </a:rPr>
              <a:t>ok;q</a:t>
            </a:r>
            <a:r>
              <a:rPr lang="en-US" sz="2400" dirty="0" smtClean="0">
                <a:latin typeface="Kruti Dev 010" pitchFamily="2" charset="0"/>
              </a:rPr>
              <a:t> </a:t>
            </a:r>
            <a:r>
              <a:rPr lang="en-US" sz="2400" dirty="0" err="1" smtClean="0">
                <a:latin typeface="Kruti Dev 010" pitchFamily="2" charset="0"/>
              </a:rPr>
              <a:t>gSA</a:t>
            </a:r>
            <a:endParaRPr lang="en-US" sz="2400" dirty="0" smtClean="0">
              <a:latin typeface="Kruti Dev 010" pitchFamily="2" charset="0"/>
            </a:endParaRPr>
          </a:p>
          <a:p>
            <a:pPr lvl="0"/>
            <a:r>
              <a:rPr lang="en-US" sz="2400" b="1" dirty="0" err="1" smtClean="0">
                <a:latin typeface="Kruti Dev 010" pitchFamily="2" charset="0"/>
              </a:rPr>
              <a:t>okgu</a:t>
            </a:r>
            <a:r>
              <a:rPr lang="en-US" sz="2400" dirty="0" smtClean="0">
                <a:latin typeface="Kruti Dev 010" pitchFamily="2" charset="0"/>
              </a:rPr>
              <a:t> &amp; ;g </a:t>
            </a:r>
            <a:r>
              <a:rPr lang="en-US" sz="2400" dirty="0" err="1" smtClean="0">
                <a:latin typeface="Kruti Dev 010" pitchFamily="2" charset="0"/>
              </a:rPr>
              <a:t>pdz</a:t>
            </a:r>
            <a:r>
              <a:rPr lang="en-US" sz="2400" dirty="0" smtClean="0">
                <a:latin typeface="Kruti Dev 010" pitchFamily="2" charset="0"/>
              </a:rPr>
              <a:t> </a:t>
            </a:r>
            <a:r>
              <a:rPr lang="en-US" sz="2400" dirty="0" err="1" smtClean="0">
                <a:latin typeface="Kruti Dev 010" pitchFamily="2" charset="0"/>
              </a:rPr>
              <a:t>lrdZrk</a:t>
            </a:r>
            <a:r>
              <a:rPr lang="en-US" sz="2400" dirty="0" smtClean="0">
                <a:latin typeface="Kruti Dev 010" pitchFamily="2" charset="0"/>
              </a:rPr>
              <a:t> </a:t>
            </a:r>
            <a:r>
              <a:rPr lang="en-US" sz="2400" dirty="0" err="1" smtClean="0">
                <a:latin typeface="Kruti Dev 010" pitchFamily="2" charset="0"/>
              </a:rPr>
              <a:t>vkSj</a:t>
            </a:r>
            <a:r>
              <a:rPr lang="en-US" sz="2400" dirty="0" smtClean="0">
                <a:latin typeface="Kruti Dev 010" pitchFamily="2" charset="0"/>
              </a:rPr>
              <a:t> d:.kk </a:t>
            </a:r>
            <a:r>
              <a:rPr lang="en-US" sz="2400" dirty="0" err="1" smtClean="0">
                <a:latin typeface="Kruti Dev 010" pitchFamily="2" charset="0"/>
              </a:rPr>
              <a:t>dk</a:t>
            </a:r>
            <a:r>
              <a:rPr lang="en-US" sz="2400" dirty="0" smtClean="0">
                <a:latin typeface="Kruti Dev 010" pitchFamily="2" charset="0"/>
              </a:rPr>
              <a:t> </a:t>
            </a:r>
            <a:r>
              <a:rPr lang="en-US" sz="2400" dirty="0" err="1" smtClean="0">
                <a:latin typeface="Kruti Dev 010" pitchFamily="2" charset="0"/>
              </a:rPr>
              <a:t>izdV</a:t>
            </a:r>
            <a:r>
              <a:rPr lang="en-US" sz="2400" dirty="0" smtClean="0">
                <a:latin typeface="Kruti Dev 010" pitchFamily="2" charset="0"/>
              </a:rPr>
              <a:t> </a:t>
            </a:r>
            <a:r>
              <a:rPr lang="en-US" sz="2400" dirty="0" err="1" smtClean="0">
                <a:latin typeface="Kruti Dev 010" pitchFamily="2" charset="0"/>
              </a:rPr>
              <a:t>djrk</a:t>
            </a:r>
            <a:r>
              <a:rPr lang="en-US" sz="2400" dirty="0" smtClean="0">
                <a:latin typeface="Kruti Dev 010" pitchFamily="2" charset="0"/>
              </a:rPr>
              <a:t> </a:t>
            </a:r>
            <a:r>
              <a:rPr lang="en-US" sz="2400" dirty="0" err="1" smtClean="0">
                <a:latin typeface="Kruti Dev 010" pitchFamily="2" charset="0"/>
              </a:rPr>
              <a:t>gS</a:t>
            </a:r>
            <a:r>
              <a:rPr lang="en-US" sz="2400" dirty="0" smtClean="0">
                <a:latin typeface="Kruti Dev 010" pitchFamily="2" charset="0"/>
              </a:rPr>
              <a:t> </a:t>
            </a:r>
            <a:r>
              <a:rPr lang="en-US" sz="2400" dirty="0" err="1" smtClean="0">
                <a:latin typeface="Kruti Dev 010" pitchFamily="2" charset="0"/>
              </a:rPr>
              <a:t>bldk</a:t>
            </a:r>
            <a:r>
              <a:rPr lang="en-US" sz="2400" dirty="0" smtClean="0">
                <a:latin typeface="Kruti Dev 010" pitchFamily="2" charset="0"/>
              </a:rPr>
              <a:t> </a:t>
            </a:r>
            <a:r>
              <a:rPr lang="en-US" sz="2400" dirty="0" err="1" smtClean="0">
                <a:latin typeface="Kruti Dev 010" pitchFamily="2" charset="0"/>
              </a:rPr>
              <a:t>okgu</a:t>
            </a:r>
            <a:r>
              <a:rPr lang="en-US" sz="2400" dirty="0" smtClean="0">
                <a:latin typeface="Kruti Dev 010" pitchFamily="2" charset="0"/>
              </a:rPr>
              <a:t> </a:t>
            </a:r>
            <a:r>
              <a:rPr lang="en-US" sz="2400" dirty="0" err="1" smtClean="0">
                <a:latin typeface="Kruti Dev 010" pitchFamily="2" charset="0"/>
              </a:rPr>
              <a:t>dkyk</a:t>
            </a:r>
            <a:r>
              <a:rPr lang="en-US" sz="2400" dirty="0" smtClean="0">
                <a:latin typeface="Kruti Dev 010" pitchFamily="2" charset="0"/>
              </a:rPr>
              <a:t> </a:t>
            </a:r>
            <a:r>
              <a:rPr lang="en-US" sz="2400" dirty="0" err="1" smtClean="0">
                <a:latin typeface="Kruti Dev 010" pitchFamily="2" charset="0"/>
              </a:rPr>
              <a:t>e`x</a:t>
            </a:r>
            <a:r>
              <a:rPr lang="en-US" sz="2400" dirty="0" smtClean="0">
                <a:latin typeface="Kruti Dev 010" pitchFamily="2" charset="0"/>
              </a:rPr>
              <a:t> </a:t>
            </a:r>
            <a:r>
              <a:rPr lang="en-US" sz="2400" dirty="0" err="1" smtClean="0">
                <a:latin typeface="Kruti Dev 010" pitchFamily="2" charset="0"/>
              </a:rPr>
              <a:t>gSA</a:t>
            </a:r>
            <a:endParaRPr lang="en-US" sz="2400" dirty="0" smtClean="0">
              <a:latin typeface="Kruti Dev 010" pitchFamily="2" charset="0"/>
            </a:endParaRPr>
          </a:p>
          <a:p>
            <a:pPr lvl="0"/>
            <a:r>
              <a:rPr lang="en-US" sz="2400" b="1" dirty="0" err="1" smtClean="0">
                <a:latin typeface="Kruti Dev 010" pitchFamily="2" charset="0"/>
              </a:rPr>
              <a:t>ykHk</a:t>
            </a:r>
            <a:r>
              <a:rPr lang="en-US" sz="2400" dirty="0" smtClean="0">
                <a:latin typeface="Kruti Dev 010" pitchFamily="2" charset="0"/>
              </a:rPr>
              <a:t> &amp; </a:t>
            </a:r>
            <a:r>
              <a:rPr lang="en-US" sz="2400" dirty="0" err="1" smtClean="0">
                <a:latin typeface="Kruti Dev 010" pitchFamily="2" charset="0"/>
              </a:rPr>
              <a:t>bl</a:t>
            </a:r>
            <a:r>
              <a:rPr lang="en-US" sz="2400" dirty="0" smtClean="0">
                <a:latin typeface="Kruti Dev 010" pitchFamily="2" charset="0"/>
              </a:rPr>
              <a:t> </a:t>
            </a:r>
            <a:r>
              <a:rPr lang="en-US" sz="2400" dirty="0" err="1" smtClean="0">
                <a:latin typeface="Kruti Dev 010" pitchFamily="2" charset="0"/>
              </a:rPr>
              <a:t>pdz</a:t>
            </a:r>
            <a:r>
              <a:rPr lang="en-US" sz="2400" dirty="0" smtClean="0">
                <a:latin typeface="Kruti Dev 010" pitchFamily="2" charset="0"/>
              </a:rPr>
              <a:t> </a:t>
            </a:r>
            <a:r>
              <a:rPr lang="en-US" sz="2400" dirty="0" err="1" smtClean="0">
                <a:latin typeface="Kruti Dev 010" pitchFamily="2" charset="0"/>
              </a:rPr>
              <a:t>ij</a:t>
            </a:r>
            <a:r>
              <a:rPr lang="en-US" sz="2400" dirty="0" smtClean="0">
                <a:latin typeface="Kruti Dev 010" pitchFamily="2" charset="0"/>
              </a:rPr>
              <a:t> /;</a:t>
            </a:r>
            <a:r>
              <a:rPr lang="en-US" sz="2400" dirty="0" err="1" smtClean="0">
                <a:latin typeface="Kruti Dev 010" pitchFamily="2" charset="0"/>
              </a:rPr>
              <a:t>ku</a:t>
            </a:r>
            <a:r>
              <a:rPr lang="en-US" sz="2400" dirty="0" smtClean="0">
                <a:latin typeface="Kruti Dev 010" pitchFamily="2" charset="0"/>
              </a:rPr>
              <a:t> </a:t>
            </a:r>
            <a:r>
              <a:rPr lang="en-US" sz="2400" dirty="0" err="1" smtClean="0">
                <a:latin typeface="Kruti Dev 010" pitchFamily="2" charset="0"/>
              </a:rPr>
              <a:t>ls</a:t>
            </a:r>
            <a:r>
              <a:rPr lang="en-US" sz="2400" dirty="0" smtClean="0">
                <a:latin typeface="Kruti Dev 010" pitchFamily="2" charset="0"/>
              </a:rPr>
              <a:t> </a:t>
            </a:r>
            <a:r>
              <a:rPr lang="en-US" sz="2400" dirty="0" err="1" smtClean="0">
                <a:latin typeface="Kruti Dev 010" pitchFamily="2" charset="0"/>
              </a:rPr>
              <a:t>izse</a:t>
            </a:r>
            <a:r>
              <a:rPr lang="en-US" sz="2400" dirty="0" smtClean="0">
                <a:latin typeface="Kruti Dev 010" pitchFamily="2" charset="0"/>
              </a:rPr>
              <a:t> </a:t>
            </a:r>
            <a:r>
              <a:rPr lang="en-US" sz="2400" dirty="0" err="1" smtClean="0">
                <a:latin typeface="Kruti Dev 010" pitchFamily="2" charset="0"/>
              </a:rPr>
              <a:t>lHkh</a:t>
            </a:r>
            <a:r>
              <a:rPr lang="en-US" sz="2400" dirty="0" smtClean="0">
                <a:latin typeface="Kruti Dev 010" pitchFamily="2" charset="0"/>
              </a:rPr>
              <a:t> </a:t>
            </a:r>
            <a:r>
              <a:rPr lang="en-US" sz="2400" dirty="0" err="1" smtClean="0">
                <a:latin typeface="Kruti Dev 010" pitchFamily="2" charset="0"/>
              </a:rPr>
              <a:t>izkf.k;ksa</a:t>
            </a:r>
            <a:r>
              <a:rPr lang="en-US" sz="2400" dirty="0" smtClean="0">
                <a:latin typeface="Kruti Dev 010" pitchFamily="2" charset="0"/>
              </a:rPr>
              <a:t> </a:t>
            </a:r>
            <a:r>
              <a:rPr lang="en-US" sz="2400" dirty="0" err="1" smtClean="0">
                <a:latin typeface="Kruti Dev 010" pitchFamily="2" charset="0"/>
              </a:rPr>
              <a:t>ds</a:t>
            </a:r>
            <a:r>
              <a:rPr lang="en-US" sz="2400" dirty="0" smtClean="0">
                <a:latin typeface="Kruti Dev 010" pitchFamily="2" charset="0"/>
              </a:rPr>
              <a:t> </a:t>
            </a:r>
            <a:r>
              <a:rPr lang="en-US" sz="2400" dirty="0" err="1" smtClean="0">
                <a:latin typeface="Kruti Dev 010" pitchFamily="2" charset="0"/>
              </a:rPr>
              <a:t>izfr</a:t>
            </a:r>
            <a:r>
              <a:rPr lang="en-US" sz="2400" dirty="0" smtClean="0">
                <a:latin typeface="Kruti Dev 010" pitchFamily="2" charset="0"/>
              </a:rPr>
              <a:t> </a:t>
            </a:r>
            <a:r>
              <a:rPr lang="en-US" sz="2400" dirty="0" err="1" smtClean="0">
                <a:latin typeface="Kruti Dev 010" pitchFamily="2" charset="0"/>
              </a:rPr>
              <a:t>Lusg</a:t>
            </a:r>
            <a:r>
              <a:rPr lang="en-US" sz="2400" dirty="0" smtClean="0">
                <a:latin typeface="Kruti Dev 010" pitchFamily="2" charset="0"/>
              </a:rPr>
              <a:t> </a:t>
            </a:r>
            <a:r>
              <a:rPr lang="en-US" sz="2400" dirty="0" err="1" smtClean="0">
                <a:latin typeface="Kruti Dev 010" pitchFamily="2" charset="0"/>
              </a:rPr>
              <a:t>dk</a:t>
            </a:r>
            <a:r>
              <a:rPr lang="en-US" sz="2400" dirty="0" smtClean="0">
                <a:latin typeface="Kruti Dev 010" pitchFamily="2" charset="0"/>
              </a:rPr>
              <a:t> </a:t>
            </a:r>
            <a:r>
              <a:rPr lang="en-US" sz="2400" dirty="0" err="1" smtClean="0">
                <a:latin typeface="Kruti Dev 010" pitchFamily="2" charset="0"/>
              </a:rPr>
              <a:t>tUe</a:t>
            </a:r>
            <a:r>
              <a:rPr lang="en-US" sz="2400" dirty="0" smtClean="0">
                <a:latin typeface="Kruti Dev 010" pitchFamily="2" charset="0"/>
              </a:rPr>
              <a:t> </a:t>
            </a:r>
            <a:r>
              <a:rPr lang="en-US" sz="2400" dirty="0" err="1" smtClean="0">
                <a:latin typeface="Kruti Dev 010" pitchFamily="2" charset="0"/>
              </a:rPr>
              <a:t>gksrk</a:t>
            </a:r>
            <a:r>
              <a:rPr lang="en-US" sz="2400" dirty="0" smtClean="0">
                <a:latin typeface="Kruti Dev 010" pitchFamily="2" charset="0"/>
              </a:rPr>
              <a:t> </a:t>
            </a:r>
            <a:r>
              <a:rPr lang="en-US" sz="2400" dirty="0" err="1" smtClean="0">
                <a:latin typeface="Kruti Dev 010" pitchFamily="2" charset="0"/>
              </a:rPr>
              <a:t>gSA</a:t>
            </a:r>
            <a:r>
              <a:rPr lang="en-US" sz="2400" dirty="0" smtClean="0">
                <a:latin typeface="Kruti Dev 010" pitchFamily="2" charset="0"/>
              </a:rPr>
              <a:t> </a:t>
            </a:r>
            <a:r>
              <a:rPr lang="en-US" sz="2400" dirty="0" err="1" smtClean="0">
                <a:latin typeface="Kruti Dev 010" pitchFamily="2" charset="0"/>
              </a:rPr>
              <a:t>fpark</a:t>
            </a:r>
            <a:r>
              <a:rPr lang="en-US" sz="2400" dirty="0" smtClean="0">
                <a:latin typeface="Kruti Dev 010" pitchFamily="2" charset="0"/>
              </a:rPr>
              <a:t>] </a:t>
            </a:r>
            <a:r>
              <a:rPr lang="en-US" sz="2400" dirty="0" err="1" smtClean="0">
                <a:latin typeface="Kruti Dev 010" pitchFamily="2" charset="0"/>
              </a:rPr>
              <a:t>eksg</a:t>
            </a:r>
            <a:r>
              <a:rPr lang="en-US" sz="2400" dirty="0" smtClean="0">
                <a:latin typeface="Kruti Dev 010" pitchFamily="2" charset="0"/>
              </a:rPr>
              <a:t>] </a:t>
            </a:r>
            <a:r>
              <a:rPr lang="en-US" sz="2400" dirty="0" err="1" smtClean="0">
                <a:latin typeface="Kruti Dev 010" pitchFamily="2" charset="0"/>
              </a:rPr>
              <a:t>vfoosd</a:t>
            </a:r>
            <a:r>
              <a:rPr lang="en-US" sz="2400" dirty="0" smtClean="0">
                <a:latin typeface="Kruti Dev 010" pitchFamily="2" charset="0"/>
              </a:rPr>
              <a:t>] </a:t>
            </a:r>
            <a:r>
              <a:rPr lang="en-US" sz="2400" dirty="0" err="1" smtClean="0">
                <a:latin typeface="Kruti Dev 010" pitchFamily="2" charset="0"/>
              </a:rPr>
              <a:t>vgadkj</a:t>
            </a:r>
            <a:r>
              <a:rPr lang="en-US" sz="2400" dirty="0" smtClean="0">
                <a:latin typeface="Kruti Dev 010" pitchFamily="2" charset="0"/>
              </a:rPr>
              <a:t> [</a:t>
            </a:r>
            <a:r>
              <a:rPr lang="en-US" sz="2400" dirty="0" err="1" smtClean="0">
                <a:latin typeface="Kruti Dev 010" pitchFamily="2" charset="0"/>
              </a:rPr>
              <a:t>kRe</a:t>
            </a:r>
            <a:r>
              <a:rPr lang="en-US" sz="2400" dirty="0" smtClean="0">
                <a:latin typeface="Kruti Dev 010" pitchFamily="2" charset="0"/>
              </a:rPr>
              <a:t> </a:t>
            </a:r>
            <a:r>
              <a:rPr lang="en-US" sz="2400" dirty="0" err="1" smtClean="0">
                <a:latin typeface="Kruti Dev 010" pitchFamily="2" charset="0"/>
              </a:rPr>
              <a:t>gks</a:t>
            </a:r>
            <a:r>
              <a:rPr lang="en-US" sz="2400" dirty="0" smtClean="0">
                <a:latin typeface="Kruti Dev 010" pitchFamily="2" charset="0"/>
              </a:rPr>
              <a:t> </a:t>
            </a:r>
            <a:r>
              <a:rPr lang="en-US" sz="2400" dirty="0" err="1" smtClean="0">
                <a:latin typeface="Kruti Dev 010" pitchFamily="2" charset="0"/>
              </a:rPr>
              <a:t>tkrs</a:t>
            </a:r>
            <a:r>
              <a:rPr lang="en-US" sz="2400" dirty="0" smtClean="0">
                <a:latin typeface="Kruti Dev 010" pitchFamily="2" charset="0"/>
              </a:rPr>
              <a:t> </a:t>
            </a:r>
            <a:r>
              <a:rPr lang="en-US" sz="2400" dirty="0" err="1" smtClean="0">
                <a:latin typeface="Kruti Dev 010" pitchFamily="2" charset="0"/>
              </a:rPr>
              <a:t>gSaA</a:t>
            </a:r>
            <a:endParaRPr lang="en-US" sz="2400" dirty="0" smtClean="0">
              <a:latin typeface="Kruti Dev 010" pitchFamily="2" charset="0"/>
            </a:endParaRPr>
          </a:p>
          <a:p>
            <a:pPr lvl="0"/>
            <a:endParaRPr lang="en-US" sz="2400" dirty="0" smtClean="0">
              <a:latin typeface="Kruti Dev 010" pitchFamily="2" charset="0"/>
            </a:endParaRPr>
          </a:p>
          <a:p>
            <a:endParaRPr lang="en-US" sz="2300" dirty="0">
              <a:latin typeface="Kruti Dev 010" pitchFamily="2" charset="0"/>
            </a:endParaRPr>
          </a:p>
        </p:txBody>
      </p:sp>
      <p:pic>
        <p:nvPicPr>
          <p:cNvPr id="2050" name="Picture 2" descr="F:\7 chakra\images (2).jpg"/>
          <p:cNvPicPr>
            <a:picLocks noChangeAspect="1" noChangeArrowheads="1"/>
          </p:cNvPicPr>
          <p:nvPr/>
        </p:nvPicPr>
        <p:blipFill>
          <a:blip r:embed="rId2"/>
          <a:srcRect/>
          <a:stretch>
            <a:fillRect/>
          </a:stretch>
        </p:blipFill>
        <p:spPr bwMode="auto">
          <a:xfrm>
            <a:off x="228600" y="2438400"/>
            <a:ext cx="1638300" cy="16383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0"/>
            <a:ext cx="6781800" cy="6478697"/>
          </a:xfrm>
          <a:prstGeom prst="rect">
            <a:avLst/>
          </a:prstGeom>
          <a:noFill/>
        </p:spPr>
        <p:txBody>
          <a:bodyPr wrap="square" rtlCol="0">
            <a:spAutoFit/>
          </a:bodyPr>
          <a:lstStyle/>
          <a:p>
            <a:pPr algn="ctr"/>
            <a:r>
              <a:rPr lang="en-US" sz="4000" b="1" dirty="0" err="1" smtClean="0">
                <a:latin typeface="Kruti Dev 010" pitchFamily="2" charset="0"/>
              </a:rPr>
              <a:t>fo</a:t>
            </a:r>
            <a:r>
              <a:rPr lang="en-US" sz="4000" b="1" dirty="0" err="1" smtClean="0">
                <a:latin typeface="Kruti Dev 021" pitchFamily="2" charset="0"/>
              </a:rPr>
              <a:t>”</a:t>
            </a:r>
            <a:r>
              <a:rPr lang="en-US" sz="4000" b="1" dirty="0" err="1" smtClean="0">
                <a:latin typeface="Kruti Dev 010" pitchFamily="2" charset="0"/>
              </a:rPr>
              <a:t>kqf</a:t>
            </a:r>
            <a:r>
              <a:rPr lang="en-US" sz="4000" b="1" dirty="0" smtClean="0">
                <a:latin typeface="Kruti Dev 010" pitchFamily="2" charset="0"/>
              </a:rPr>
              <a:t>) </a:t>
            </a:r>
            <a:r>
              <a:rPr lang="en-US" sz="4000" b="1" dirty="0" err="1" smtClean="0">
                <a:latin typeface="Kruti Dev 010" pitchFamily="2" charset="0"/>
              </a:rPr>
              <a:t>pdz</a:t>
            </a:r>
            <a:endParaRPr lang="en-US" sz="4000" b="1" dirty="0" smtClean="0">
              <a:latin typeface="Kruti Dev 010" pitchFamily="2" charset="0"/>
            </a:endParaRPr>
          </a:p>
          <a:p>
            <a:pPr algn="ctr"/>
            <a:r>
              <a:rPr lang="en-US" sz="4000" b="1" dirty="0" smtClean="0">
                <a:latin typeface="Times New Roman" pitchFamily="18" charset="0"/>
                <a:cs typeface="Times New Roman" pitchFamily="18" charset="0"/>
              </a:rPr>
              <a:t>Throat Chakra</a:t>
            </a:r>
          </a:p>
          <a:p>
            <a:pPr lvl="0"/>
            <a:r>
              <a:rPr lang="en-US" sz="2400" b="1" dirty="0" err="1" smtClean="0">
                <a:latin typeface="Kruti Dev 010" pitchFamily="2" charset="0"/>
              </a:rPr>
              <a:t>LFkku</a:t>
            </a:r>
            <a:r>
              <a:rPr lang="en-US" sz="2400" dirty="0" smtClean="0">
                <a:latin typeface="Kruti Dev 010" pitchFamily="2" charset="0"/>
              </a:rPr>
              <a:t> &amp; ;g </a:t>
            </a:r>
            <a:r>
              <a:rPr lang="en-US" sz="2400" dirty="0" err="1" smtClean="0">
                <a:latin typeface="Kruti Dev 010" pitchFamily="2" charset="0"/>
              </a:rPr>
              <a:t>pdz</a:t>
            </a:r>
            <a:r>
              <a:rPr lang="en-US" sz="2400" dirty="0" smtClean="0">
                <a:latin typeface="Kruti Dev 010" pitchFamily="2" charset="0"/>
              </a:rPr>
              <a:t> </a:t>
            </a:r>
            <a:r>
              <a:rPr lang="en-US" sz="2400" dirty="0" err="1" smtClean="0">
                <a:latin typeface="Kruti Dev 010" pitchFamily="2" charset="0"/>
              </a:rPr>
              <a:t>xzhok</a:t>
            </a:r>
            <a:r>
              <a:rPr lang="en-US" sz="2400" dirty="0" smtClean="0">
                <a:latin typeface="Kruti Dev 010" pitchFamily="2" charset="0"/>
              </a:rPr>
              <a:t>] </a:t>
            </a:r>
            <a:r>
              <a:rPr lang="en-US" sz="2400" dirty="0" err="1" smtClean="0">
                <a:latin typeface="Kruti Dev 010" pitchFamily="2" charset="0"/>
              </a:rPr>
              <a:t>xnZu</a:t>
            </a:r>
            <a:r>
              <a:rPr lang="en-US" sz="2400" dirty="0" smtClean="0">
                <a:latin typeface="Kruti Dev 010" pitchFamily="2" charset="0"/>
              </a:rPr>
              <a:t> </a:t>
            </a:r>
            <a:r>
              <a:rPr lang="en-US" sz="2400" dirty="0" err="1" smtClean="0">
                <a:latin typeface="Kruti Dev 010" pitchFamily="2" charset="0"/>
              </a:rPr>
              <a:t>ds</a:t>
            </a:r>
            <a:r>
              <a:rPr lang="en-US" sz="2400" dirty="0" smtClean="0">
                <a:latin typeface="Kruti Dev 010" pitchFamily="2" charset="0"/>
              </a:rPr>
              <a:t> </a:t>
            </a:r>
            <a:r>
              <a:rPr lang="en-US" sz="2400" dirty="0" err="1" smtClean="0">
                <a:latin typeface="Kruti Dev 010" pitchFamily="2" charset="0"/>
              </a:rPr>
              <a:t>ihNs</a:t>
            </a:r>
            <a:r>
              <a:rPr lang="en-US" sz="2400" dirty="0" smtClean="0">
                <a:latin typeface="Kruti Dev 010" pitchFamily="2" charset="0"/>
              </a:rPr>
              <a:t>] </a:t>
            </a:r>
            <a:r>
              <a:rPr lang="en-US" sz="2400" dirty="0" err="1" smtClean="0">
                <a:latin typeface="Kruti Dev 010" pitchFamily="2" charset="0"/>
              </a:rPr>
              <a:t>xys</a:t>
            </a:r>
            <a:r>
              <a:rPr lang="en-US" sz="2400" dirty="0" smtClean="0">
                <a:latin typeface="Kruti Dev 010" pitchFamily="2" charset="0"/>
              </a:rPr>
              <a:t> dh </a:t>
            </a:r>
            <a:r>
              <a:rPr lang="en-US" sz="2400" dirty="0" err="1" smtClean="0">
                <a:latin typeface="Kruti Dev 010" pitchFamily="2" charset="0"/>
              </a:rPr>
              <a:t>nksuks</a:t>
            </a:r>
            <a:r>
              <a:rPr lang="en-US" sz="2400" dirty="0" smtClean="0">
                <a:latin typeface="Kruti Dev 010" pitchFamily="2" charset="0"/>
              </a:rPr>
              <a:t> </a:t>
            </a:r>
            <a:r>
              <a:rPr lang="en-US" sz="2400" dirty="0" err="1" smtClean="0">
                <a:latin typeface="Kruti Dev 010" pitchFamily="2" charset="0"/>
              </a:rPr>
              <a:t>gfM~M;ksa</a:t>
            </a:r>
            <a:r>
              <a:rPr lang="en-US" sz="2400" dirty="0" smtClean="0">
                <a:latin typeface="Kruti Dev 010" pitchFamily="2" charset="0"/>
              </a:rPr>
              <a:t> </a:t>
            </a:r>
            <a:r>
              <a:rPr lang="en-US" sz="2400" dirty="0" err="1" smtClean="0">
                <a:latin typeface="Kruti Dev 010" pitchFamily="2" charset="0"/>
              </a:rPr>
              <a:t>ds</a:t>
            </a:r>
            <a:r>
              <a:rPr lang="en-US" sz="2400" dirty="0" smtClean="0">
                <a:latin typeface="Kruti Dev 010" pitchFamily="2" charset="0"/>
              </a:rPr>
              <a:t> e/; </a:t>
            </a:r>
            <a:r>
              <a:rPr lang="en-US" sz="2400" dirty="0" err="1" smtClean="0">
                <a:latin typeface="Kruti Dev 010" pitchFamily="2" charset="0"/>
              </a:rPr>
              <a:t>fLFkr</a:t>
            </a:r>
            <a:r>
              <a:rPr lang="en-US" sz="2400" dirty="0" smtClean="0">
                <a:latin typeface="Kruti Dev 010" pitchFamily="2" charset="0"/>
              </a:rPr>
              <a:t> </a:t>
            </a:r>
            <a:r>
              <a:rPr lang="en-US" sz="2400" dirty="0" err="1" smtClean="0">
                <a:latin typeface="Kruti Dev 010" pitchFamily="2" charset="0"/>
              </a:rPr>
              <a:t>gSaA</a:t>
            </a:r>
            <a:endParaRPr lang="en-US" sz="2400" dirty="0" smtClean="0">
              <a:latin typeface="Kruti Dev 010" pitchFamily="2" charset="0"/>
            </a:endParaRPr>
          </a:p>
          <a:p>
            <a:pPr lvl="0"/>
            <a:r>
              <a:rPr lang="en-US" sz="2400" b="1" dirty="0" err="1" smtClean="0">
                <a:latin typeface="Kruti Dev 010" pitchFamily="2" charset="0"/>
              </a:rPr>
              <a:t>izrhd</a:t>
            </a:r>
            <a:r>
              <a:rPr lang="en-US" sz="2400" b="1" dirty="0" smtClean="0">
                <a:latin typeface="Kruti Dev 010" pitchFamily="2" charset="0"/>
              </a:rPr>
              <a:t> </a:t>
            </a:r>
            <a:r>
              <a:rPr lang="en-US" sz="2400" dirty="0" smtClean="0">
                <a:latin typeface="Kruti Dev 010" pitchFamily="2" charset="0"/>
              </a:rPr>
              <a:t>&amp; </a:t>
            </a:r>
            <a:r>
              <a:rPr lang="en-US" sz="2400" dirty="0" err="1" smtClean="0">
                <a:latin typeface="Kruti Dev 010" pitchFamily="2" charset="0"/>
              </a:rPr>
              <a:t>bl</a:t>
            </a:r>
            <a:r>
              <a:rPr lang="en-US" sz="2400" dirty="0" smtClean="0">
                <a:latin typeface="Kruti Dev 010" pitchFamily="2" charset="0"/>
              </a:rPr>
              <a:t> </a:t>
            </a:r>
            <a:r>
              <a:rPr lang="en-US" sz="2400" dirty="0" err="1" smtClean="0">
                <a:latin typeface="Kruti Dev 010" pitchFamily="2" charset="0"/>
              </a:rPr>
              <a:t>pdz</a:t>
            </a:r>
            <a:r>
              <a:rPr lang="en-US" sz="2400" dirty="0" smtClean="0">
                <a:latin typeface="Kruti Dev 010" pitchFamily="2" charset="0"/>
              </a:rPr>
              <a:t> </a:t>
            </a:r>
            <a:r>
              <a:rPr lang="en-US" sz="2400" dirty="0" err="1" smtClean="0">
                <a:latin typeface="Kruti Dev 010" pitchFamily="2" charset="0"/>
              </a:rPr>
              <a:t>dk</a:t>
            </a:r>
            <a:r>
              <a:rPr lang="en-US" sz="2400" dirty="0" smtClean="0">
                <a:latin typeface="Kruti Dev 010" pitchFamily="2" charset="0"/>
              </a:rPr>
              <a:t> </a:t>
            </a:r>
            <a:r>
              <a:rPr lang="en-US" sz="2400" dirty="0" err="1" smtClean="0">
                <a:latin typeface="Kruti Dev 010" pitchFamily="2" charset="0"/>
              </a:rPr>
              <a:t>izrhd</a:t>
            </a:r>
            <a:r>
              <a:rPr lang="en-US" sz="2400" dirty="0" smtClean="0">
                <a:latin typeface="Kruti Dev 010" pitchFamily="2" charset="0"/>
              </a:rPr>
              <a:t> 16 </a:t>
            </a:r>
            <a:r>
              <a:rPr lang="en-US" sz="2400" dirty="0" err="1" smtClean="0">
                <a:latin typeface="Kruti Dev 010" pitchFamily="2" charset="0"/>
              </a:rPr>
              <a:t>ia</a:t>
            </a:r>
            <a:r>
              <a:rPr lang="en-US" sz="2400" dirty="0" smtClean="0">
                <a:latin typeface="Kruti Dev 010" pitchFamily="2" charset="0"/>
              </a:rPr>
              <a:t>[</a:t>
            </a:r>
            <a:r>
              <a:rPr lang="en-US" sz="2400" dirty="0" err="1" smtClean="0">
                <a:latin typeface="Kruti Dev 010" pitchFamily="2" charset="0"/>
              </a:rPr>
              <a:t>kqfM</a:t>
            </a:r>
            <a:r>
              <a:rPr lang="en-US" sz="2400" dirty="0" smtClean="0">
                <a:latin typeface="Kruti Dev 010" pitchFamily="2" charset="0"/>
              </a:rPr>
              <a:t>+;</a:t>
            </a:r>
            <a:r>
              <a:rPr lang="en-US" sz="2400" dirty="0" err="1" smtClean="0">
                <a:latin typeface="Kruti Dev 010" pitchFamily="2" charset="0"/>
              </a:rPr>
              <a:t>ksa</a:t>
            </a:r>
            <a:r>
              <a:rPr lang="en-US" sz="2400" dirty="0" smtClean="0">
                <a:latin typeface="Kruti Dev 010" pitchFamily="2" charset="0"/>
              </a:rPr>
              <a:t> </a:t>
            </a:r>
            <a:r>
              <a:rPr lang="en-US" sz="2400" dirty="0" err="1" smtClean="0">
                <a:latin typeface="Kruti Dev 010" pitchFamily="2" charset="0"/>
              </a:rPr>
              <a:t>okyk</a:t>
            </a:r>
            <a:r>
              <a:rPr lang="en-US" sz="2400" dirty="0" smtClean="0">
                <a:latin typeface="Kruti Dev 010" pitchFamily="2" charset="0"/>
              </a:rPr>
              <a:t> </a:t>
            </a:r>
            <a:r>
              <a:rPr lang="en-US" sz="2400" dirty="0" err="1" smtClean="0">
                <a:latin typeface="Kruti Dev 010" pitchFamily="2" charset="0"/>
              </a:rPr>
              <a:t>tkequh</a:t>
            </a:r>
            <a:r>
              <a:rPr lang="en-US" sz="2400" dirty="0" smtClean="0">
                <a:latin typeface="Kruti Dev 010" pitchFamily="2" charset="0"/>
              </a:rPr>
              <a:t> </a:t>
            </a:r>
            <a:r>
              <a:rPr lang="en-US" sz="2400" dirty="0" err="1" smtClean="0">
                <a:latin typeface="Kruti Dev 010" pitchFamily="2" charset="0"/>
              </a:rPr>
              <a:t>jax</a:t>
            </a:r>
            <a:r>
              <a:rPr lang="en-US" sz="2400" dirty="0" smtClean="0">
                <a:latin typeface="Kruti Dev 010" pitchFamily="2" charset="0"/>
              </a:rPr>
              <a:t> </a:t>
            </a:r>
            <a:r>
              <a:rPr lang="en-US" sz="2400" dirty="0" err="1" smtClean="0">
                <a:latin typeface="Kruti Dev 010" pitchFamily="2" charset="0"/>
              </a:rPr>
              <a:t>dk</a:t>
            </a:r>
            <a:r>
              <a:rPr lang="en-US" sz="2400" dirty="0" smtClean="0">
                <a:latin typeface="Kruti Dev 010" pitchFamily="2" charset="0"/>
              </a:rPr>
              <a:t> </a:t>
            </a:r>
            <a:r>
              <a:rPr lang="en-US" sz="2400" dirty="0" err="1" smtClean="0">
                <a:latin typeface="Kruti Dev 010" pitchFamily="2" charset="0"/>
              </a:rPr>
              <a:t>dey</a:t>
            </a:r>
            <a:r>
              <a:rPr lang="en-US" sz="2400" dirty="0" smtClean="0">
                <a:latin typeface="Kruti Dev 010" pitchFamily="2" charset="0"/>
              </a:rPr>
              <a:t> </a:t>
            </a:r>
            <a:r>
              <a:rPr lang="en-US" sz="2400" dirty="0" err="1" smtClean="0">
                <a:latin typeface="Kruti Dev 010" pitchFamily="2" charset="0"/>
              </a:rPr>
              <a:t>gSA</a:t>
            </a:r>
            <a:endParaRPr lang="en-US" sz="2400" dirty="0" smtClean="0">
              <a:latin typeface="Kruti Dev 010" pitchFamily="2" charset="0"/>
            </a:endParaRPr>
          </a:p>
          <a:p>
            <a:pPr lvl="0"/>
            <a:r>
              <a:rPr lang="en-US" sz="2400" b="1" dirty="0" err="1" smtClean="0">
                <a:latin typeface="Kruti Dev 010" pitchFamily="2" charset="0"/>
              </a:rPr>
              <a:t>dsUnz</a:t>
            </a:r>
            <a:r>
              <a:rPr lang="en-US" sz="2400" b="1" dirty="0" smtClean="0">
                <a:latin typeface="Kruti Dev 010" pitchFamily="2" charset="0"/>
              </a:rPr>
              <a:t> </a:t>
            </a:r>
            <a:r>
              <a:rPr lang="en-US" sz="2400" dirty="0" smtClean="0">
                <a:latin typeface="Kruti Dev 010" pitchFamily="2" charset="0"/>
              </a:rPr>
              <a:t>&amp; </a:t>
            </a:r>
            <a:r>
              <a:rPr lang="en-US" sz="2400" dirty="0" err="1" smtClean="0">
                <a:latin typeface="Kruti Dev 010" pitchFamily="2" charset="0"/>
              </a:rPr>
              <a:t>bl</a:t>
            </a:r>
            <a:r>
              <a:rPr lang="en-US" sz="2400" dirty="0" smtClean="0">
                <a:latin typeface="Kruti Dev 010" pitchFamily="2" charset="0"/>
              </a:rPr>
              <a:t> </a:t>
            </a:r>
            <a:r>
              <a:rPr lang="en-US" sz="2400" dirty="0" err="1" smtClean="0">
                <a:latin typeface="Kruti Dev 010" pitchFamily="2" charset="0"/>
              </a:rPr>
              <a:t>pdz</a:t>
            </a:r>
            <a:r>
              <a:rPr lang="en-US" sz="2400" dirty="0" smtClean="0">
                <a:latin typeface="Kruti Dev 010" pitchFamily="2" charset="0"/>
              </a:rPr>
              <a:t> </a:t>
            </a:r>
            <a:r>
              <a:rPr lang="en-US" sz="2400" dirty="0" err="1" smtClean="0">
                <a:latin typeface="Kruti Dev 010" pitchFamily="2" charset="0"/>
              </a:rPr>
              <a:t>ds</a:t>
            </a:r>
            <a:r>
              <a:rPr lang="en-US" sz="2400" dirty="0" smtClean="0">
                <a:latin typeface="Kruti Dev 010" pitchFamily="2" charset="0"/>
              </a:rPr>
              <a:t> </a:t>
            </a:r>
            <a:r>
              <a:rPr lang="en-US" sz="2400" dirty="0" err="1" smtClean="0">
                <a:latin typeface="Kruti Dev 010" pitchFamily="2" charset="0"/>
              </a:rPr>
              <a:t>dsUnz</a:t>
            </a:r>
            <a:r>
              <a:rPr lang="en-US" sz="2400" dirty="0" smtClean="0">
                <a:latin typeface="Kruti Dev 010" pitchFamily="2" charset="0"/>
              </a:rPr>
              <a:t> </a:t>
            </a:r>
            <a:r>
              <a:rPr lang="en-US" sz="2400" dirty="0" err="1" smtClean="0">
                <a:latin typeface="Kruti Dev 010" pitchFamily="2" charset="0"/>
              </a:rPr>
              <a:t>eas</a:t>
            </a:r>
            <a:r>
              <a:rPr lang="en-US" sz="2400" dirty="0" smtClean="0">
                <a:latin typeface="Kruti Dev 010" pitchFamily="2" charset="0"/>
              </a:rPr>
              <a:t> “</a:t>
            </a:r>
            <a:r>
              <a:rPr lang="en-US" sz="2400" dirty="0" err="1" smtClean="0">
                <a:latin typeface="Kruti Dev 010" pitchFamily="2" charset="0"/>
              </a:rPr>
              <a:t>osr</a:t>
            </a:r>
            <a:r>
              <a:rPr lang="en-US" sz="2400" dirty="0" smtClean="0">
                <a:latin typeface="Kruti Dev 010" pitchFamily="2" charset="0"/>
              </a:rPr>
              <a:t> </a:t>
            </a:r>
            <a:r>
              <a:rPr lang="en-US" sz="2400" dirty="0" err="1" smtClean="0">
                <a:latin typeface="Kruti Dev 010" pitchFamily="2" charset="0"/>
              </a:rPr>
              <a:t>o`r</a:t>
            </a:r>
            <a:r>
              <a:rPr lang="en-US" sz="2400" dirty="0" smtClean="0">
                <a:latin typeface="Kruti Dev 010" pitchFamily="2" charset="0"/>
              </a:rPr>
              <a:t> </a:t>
            </a:r>
            <a:r>
              <a:rPr lang="en-US" sz="2400" dirty="0" err="1" smtClean="0">
                <a:latin typeface="Kruti Dev 010" pitchFamily="2" charset="0"/>
              </a:rPr>
              <a:t>gS</a:t>
            </a:r>
            <a:r>
              <a:rPr lang="en-US" sz="2400" dirty="0" smtClean="0">
                <a:latin typeface="Kruti Dev 010" pitchFamily="2" charset="0"/>
              </a:rPr>
              <a:t> </a:t>
            </a:r>
            <a:r>
              <a:rPr lang="en-US" sz="2400" dirty="0" err="1" smtClean="0">
                <a:latin typeface="Kruti Dev 010" pitchFamily="2" charset="0"/>
              </a:rPr>
              <a:t>tks</a:t>
            </a:r>
            <a:r>
              <a:rPr lang="en-US" sz="2400" dirty="0" smtClean="0">
                <a:latin typeface="Kruti Dev 010" pitchFamily="2" charset="0"/>
              </a:rPr>
              <a:t> </a:t>
            </a:r>
            <a:r>
              <a:rPr lang="en-US" sz="2400" dirty="0" err="1" smtClean="0">
                <a:latin typeface="Kruti Dev 010" pitchFamily="2" charset="0"/>
              </a:rPr>
              <a:t>vkdk</a:t>
            </a:r>
            <a:r>
              <a:rPr lang="en-US" sz="2400" dirty="0" err="1" smtClean="0">
                <a:latin typeface="Kruti Dev 021" pitchFamily="2" charset="0"/>
              </a:rPr>
              <a:t>”</a:t>
            </a:r>
            <a:r>
              <a:rPr lang="en-US" sz="2400" dirty="0" err="1" smtClean="0">
                <a:latin typeface="Kruti Dev 010" pitchFamily="2" charset="0"/>
              </a:rPr>
              <a:t>k</a:t>
            </a:r>
            <a:r>
              <a:rPr lang="en-US" sz="2400" dirty="0" smtClean="0">
                <a:latin typeface="Kruti Dev 010" pitchFamily="2" charset="0"/>
              </a:rPr>
              <a:t> </a:t>
            </a:r>
            <a:r>
              <a:rPr lang="en-US" sz="2400" dirty="0" err="1" smtClean="0">
                <a:latin typeface="Kruti Dev 010" pitchFamily="2" charset="0"/>
              </a:rPr>
              <a:t>rRo</a:t>
            </a:r>
            <a:r>
              <a:rPr lang="en-US" sz="2400" dirty="0" smtClean="0">
                <a:latin typeface="Kruti Dev 010" pitchFamily="2" charset="0"/>
              </a:rPr>
              <a:t> </a:t>
            </a:r>
            <a:r>
              <a:rPr lang="en-US" sz="2400" dirty="0" err="1" smtClean="0">
                <a:latin typeface="Kruti Dev 010" pitchFamily="2" charset="0"/>
              </a:rPr>
              <a:t>dk</a:t>
            </a:r>
            <a:r>
              <a:rPr lang="en-US" sz="2400" dirty="0" smtClean="0">
                <a:latin typeface="Kruti Dev 010" pitchFamily="2" charset="0"/>
              </a:rPr>
              <a:t> </a:t>
            </a:r>
            <a:r>
              <a:rPr lang="en-US" sz="2400" dirty="0" err="1" smtClean="0">
                <a:latin typeface="Kruti Dev 010" pitchFamily="2" charset="0"/>
              </a:rPr>
              <a:t>izrhd</a:t>
            </a:r>
            <a:r>
              <a:rPr lang="en-US" sz="2400" dirty="0" smtClean="0">
                <a:latin typeface="Kruti Dev 010" pitchFamily="2" charset="0"/>
              </a:rPr>
              <a:t> </a:t>
            </a:r>
            <a:r>
              <a:rPr lang="en-US" sz="2400" dirty="0" err="1" smtClean="0">
                <a:latin typeface="Kruti Dev 010" pitchFamily="2" charset="0"/>
              </a:rPr>
              <a:t>gS</a:t>
            </a:r>
            <a:r>
              <a:rPr lang="en-US" sz="2400" dirty="0" smtClean="0">
                <a:latin typeface="Kruti Dev 010" pitchFamily="2" charset="0"/>
              </a:rPr>
              <a:t> </a:t>
            </a:r>
            <a:r>
              <a:rPr lang="en-US" sz="2400" dirty="0" err="1" smtClean="0">
                <a:latin typeface="Kruti Dev 010" pitchFamily="2" charset="0"/>
              </a:rPr>
              <a:t>rFkk</a:t>
            </a:r>
            <a:r>
              <a:rPr lang="en-US" sz="2400" dirty="0" smtClean="0">
                <a:latin typeface="Kruti Dev 010" pitchFamily="2" charset="0"/>
              </a:rPr>
              <a:t> </a:t>
            </a:r>
            <a:r>
              <a:rPr lang="en-US" sz="2400" dirty="0" err="1" smtClean="0">
                <a:latin typeface="Kruti Dev 010" pitchFamily="2" charset="0"/>
              </a:rPr>
              <a:t>okgu</a:t>
            </a:r>
            <a:r>
              <a:rPr lang="en-US" sz="2400" dirty="0" smtClean="0">
                <a:latin typeface="Kruti Dev 010" pitchFamily="2" charset="0"/>
              </a:rPr>
              <a:t> </a:t>
            </a:r>
            <a:r>
              <a:rPr lang="en-US" sz="2400" dirty="0" err="1" smtClean="0">
                <a:latin typeface="Kruti Dev 010" pitchFamily="2" charset="0"/>
              </a:rPr>
              <a:t>lQsn</a:t>
            </a:r>
            <a:r>
              <a:rPr lang="en-US" sz="2400" dirty="0" smtClean="0">
                <a:latin typeface="Kruti Dev 010" pitchFamily="2" charset="0"/>
              </a:rPr>
              <a:t> </a:t>
            </a:r>
            <a:r>
              <a:rPr lang="en-US" sz="2400" dirty="0" err="1" smtClean="0">
                <a:latin typeface="Kruti Dev 010" pitchFamily="2" charset="0"/>
              </a:rPr>
              <a:t>gkFkh</a:t>
            </a:r>
            <a:r>
              <a:rPr lang="en-US" sz="2400" dirty="0" smtClean="0">
                <a:latin typeface="Kruti Dev 010" pitchFamily="2" charset="0"/>
              </a:rPr>
              <a:t> </a:t>
            </a:r>
            <a:r>
              <a:rPr lang="en-US" sz="2400" dirty="0" err="1" smtClean="0">
                <a:latin typeface="Kruti Dev 010" pitchFamily="2" charset="0"/>
              </a:rPr>
              <a:t>gSA</a:t>
            </a:r>
            <a:endParaRPr lang="en-US" sz="2400" dirty="0" smtClean="0">
              <a:latin typeface="Kruti Dev 010" pitchFamily="2" charset="0"/>
            </a:endParaRPr>
          </a:p>
          <a:p>
            <a:pPr lvl="0"/>
            <a:r>
              <a:rPr lang="en-US" sz="2400" b="1" dirty="0" err="1" smtClean="0">
                <a:latin typeface="Kruti Dev 010" pitchFamily="2" charset="0"/>
              </a:rPr>
              <a:t>Hkko</a:t>
            </a:r>
            <a:r>
              <a:rPr lang="en-US" sz="2400" dirty="0" smtClean="0">
                <a:latin typeface="Kruti Dev 010" pitchFamily="2" charset="0"/>
              </a:rPr>
              <a:t> &amp; </a:t>
            </a:r>
            <a:r>
              <a:rPr lang="en-US" sz="2400" dirty="0" err="1" smtClean="0">
                <a:latin typeface="Kruti Dev 010" pitchFamily="2" charset="0"/>
              </a:rPr>
              <a:t>bl</a:t>
            </a:r>
            <a:r>
              <a:rPr lang="en-US" sz="2400" dirty="0" smtClean="0">
                <a:latin typeface="Kruti Dev 010" pitchFamily="2" charset="0"/>
              </a:rPr>
              <a:t> </a:t>
            </a:r>
            <a:r>
              <a:rPr lang="en-US" sz="2400" dirty="0" err="1" smtClean="0">
                <a:latin typeface="Kruti Dev 010" pitchFamily="2" charset="0"/>
              </a:rPr>
              <a:t>pdz</a:t>
            </a:r>
            <a:r>
              <a:rPr lang="en-US" sz="2400" dirty="0" smtClean="0">
                <a:latin typeface="Kruti Dev 010" pitchFamily="2" charset="0"/>
              </a:rPr>
              <a:t> </a:t>
            </a:r>
            <a:r>
              <a:rPr lang="en-US" sz="2400" dirty="0" err="1" smtClean="0">
                <a:latin typeface="Kruti Dev 010" pitchFamily="2" charset="0"/>
              </a:rPr>
              <a:t>dk</a:t>
            </a:r>
            <a:r>
              <a:rPr lang="en-US" sz="2400" dirty="0" smtClean="0">
                <a:latin typeface="Kruti Dev 010" pitchFamily="2" charset="0"/>
              </a:rPr>
              <a:t> </a:t>
            </a:r>
            <a:r>
              <a:rPr lang="en-US" sz="2400" dirty="0" err="1" smtClean="0">
                <a:latin typeface="Kruti Dev 010" pitchFamily="2" charset="0"/>
              </a:rPr>
              <a:t>Hkko</a:t>
            </a:r>
            <a:r>
              <a:rPr lang="en-US" sz="2400" dirty="0" smtClean="0">
                <a:latin typeface="Kruti Dev 010" pitchFamily="2" charset="0"/>
              </a:rPr>
              <a:t> </a:t>
            </a:r>
            <a:r>
              <a:rPr lang="en-US" sz="2400" dirty="0" err="1" smtClean="0">
                <a:latin typeface="Kruti Dev 010" pitchFamily="2" charset="0"/>
              </a:rPr>
              <a:t>lE;d</a:t>
            </a:r>
            <a:r>
              <a:rPr lang="en-US" sz="2400" dirty="0" smtClean="0">
                <a:latin typeface="Kruti Dev 010" pitchFamily="2" charset="0"/>
              </a:rPr>
              <a:t> </a:t>
            </a:r>
            <a:r>
              <a:rPr lang="en-US" sz="2400" dirty="0" err="1" smtClean="0">
                <a:latin typeface="Kruti Dev 010" pitchFamily="2" charset="0"/>
              </a:rPr>
              <a:t>fopkj</a:t>
            </a:r>
            <a:r>
              <a:rPr lang="en-US" sz="2400" dirty="0" smtClean="0">
                <a:latin typeface="Kruti Dev 010" pitchFamily="2" charset="0"/>
              </a:rPr>
              <a:t> </a:t>
            </a:r>
            <a:r>
              <a:rPr lang="en-US" sz="2400" dirty="0" err="1" smtClean="0">
                <a:latin typeface="Kruti Dev 010" pitchFamily="2" charset="0"/>
              </a:rPr>
              <a:t>rFkk</a:t>
            </a:r>
            <a:r>
              <a:rPr lang="en-US" sz="2400" dirty="0" smtClean="0">
                <a:latin typeface="Kruti Dev 010" pitchFamily="2" charset="0"/>
              </a:rPr>
              <a:t> </a:t>
            </a:r>
            <a:r>
              <a:rPr lang="en-US" sz="2400" dirty="0" err="1" smtClean="0">
                <a:latin typeface="Kruti Dev 010" pitchFamily="2" charset="0"/>
              </a:rPr>
              <a:t>foosd</a:t>
            </a:r>
            <a:r>
              <a:rPr lang="en-US" sz="2400" dirty="0" smtClean="0">
                <a:latin typeface="Kruti Dev 010" pitchFamily="2" charset="0"/>
              </a:rPr>
              <a:t> </a:t>
            </a:r>
            <a:r>
              <a:rPr lang="en-US" sz="2400" dirty="0" err="1" smtClean="0">
                <a:latin typeface="Kruti Dev 010" pitchFamily="2" charset="0"/>
              </a:rPr>
              <a:t>gSA</a:t>
            </a:r>
            <a:endParaRPr lang="en-US" sz="2400" dirty="0" smtClean="0">
              <a:latin typeface="Kruti Dev 010" pitchFamily="2" charset="0"/>
            </a:endParaRPr>
          </a:p>
          <a:p>
            <a:pPr lvl="0"/>
            <a:r>
              <a:rPr lang="en-US" sz="2400" b="1" dirty="0" err="1" smtClean="0">
                <a:latin typeface="Kruti Dev 010" pitchFamily="2" charset="0"/>
              </a:rPr>
              <a:t>cht</a:t>
            </a:r>
            <a:r>
              <a:rPr lang="en-US" sz="2400" b="1" dirty="0" smtClean="0">
                <a:latin typeface="Kruti Dev 010" pitchFamily="2" charset="0"/>
              </a:rPr>
              <a:t> ea= </a:t>
            </a:r>
            <a:r>
              <a:rPr lang="en-US" sz="2400" dirty="0" smtClean="0">
                <a:latin typeface="Kruti Dev 010" pitchFamily="2" charset="0"/>
              </a:rPr>
              <a:t>&amp; </a:t>
            </a:r>
            <a:r>
              <a:rPr lang="en-US" sz="2400" dirty="0" err="1" smtClean="0">
                <a:latin typeface="Kruti Dev 010" pitchFamily="2" charset="0"/>
              </a:rPr>
              <a:t>bl</a:t>
            </a:r>
            <a:r>
              <a:rPr lang="en-US" sz="2400" dirty="0" smtClean="0">
                <a:latin typeface="Kruti Dev 010" pitchFamily="2" charset="0"/>
              </a:rPr>
              <a:t> </a:t>
            </a:r>
            <a:r>
              <a:rPr lang="en-US" sz="2400" dirty="0" err="1" smtClean="0">
                <a:latin typeface="Kruti Dev 010" pitchFamily="2" charset="0"/>
              </a:rPr>
              <a:t>pdz</a:t>
            </a:r>
            <a:r>
              <a:rPr lang="en-US" sz="2400" dirty="0" smtClean="0">
                <a:latin typeface="Kruti Dev 010" pitchFamily="2" charset="0"/>
              </a:rPr>
              <a:t> </a:t>
            </a:r>
            <a:r>
              <a:rPr lang="en-US" sz="2400" dirty="0" err="1" smtClean="0">
                <a:latin typeface="Kruti Dev 010" pitchFamily="2" charset="0"/>
              </a:rPr>
              <a:t>dk</a:t>
            </a:r>
            <a:r>
              <a:rPr lang="en-US" sz="2400" dirty="0" smtClean="0">
                <a:latin typeface="Kruti Dev 010" pitchFamily="2" charset="0"/>
              </a:rPr>
              <a:t> </a:t>
            </a:r>
            <a:r>
              <a:rPr lang="en-US" sz="2400" dirty="0" err="1" smtClean="0">
                <a:latin typeface="Kruti Dev 010" pitchFamily="2" charset="0"/>
              </a:rPr>
              <a:t>cht</a:t>
            </a:r>
            <a:r>
              <a:rPr lang="en-US" sz="2400" dirty="0" smtClean="0">
                <a:latin typeface="Kruti Dev 010" pitchFamily="2" charset="0"/>
              </a:rPr>
              <a:t> ea= </a:t>
            </a:r>
            <a:r>
              <a:rPr lang="en-US" sz="2400" dirty="0" err="1" smtClean="0">
                <a:latin typeface="Kruti Dev 010" pitchFamily="2" charset="0"/>
              </a:rPr>
              <a:t>ga</a:t>
            </a:r>
            <a:r>
              <a:rPr lang="en-US" sz="2400" dirty="0" smtClean="0">
                <a:latin typeface="Kruti Dev 010" pitchFamily="2" charset="0"/>
              </a:rPr>
              <a:t> </a:t>
            </a:r>
            <a:r>
              <a:rPr lang="en-US" sz="2400" dirty="0" err="1" smtClean="0">
                <a:latin typeface="Kruti Dev 010" pitchFamily="2" charset="0"/>
              </a:rPr>
              <a:t>gS</a:t>
            </a:r>
            <a:r>
              <a:rPr lang="en-US" sz="2400" dirty="0" smtClean="0">
                <a:latin typeface="Kruti Dev 010" pitchFamily="2" charset="0"/>
              </a:rPr>
              <a:t> </a:t>
            </a:r>
            <a:r>
              <a:rPr lang="en-US" sz="2400" dirty="0" err="1" smtClean="0">
                <a:latin typeface="Kruti Dev 010" pitchFamily="2" charset="0"/>
              </a:rPr>
              <a:t>rFkk</a:t>
            </a:r>
            <a:r>
              <a:rPr lang="en-US" sz="2400" dirty="0" smtClean="0">
                <a:latin typeface="Kruti Dev 010" pitchFamily="2" charset="0"/>
              </a:rPr>
              <a:t> </a:t>
            </a:r>
            <a:r>
              <a:rPr lang="en-US" sz="2400" dirty="0" err="1" smtClean="0">
                <a:latin typeface="Kruti Dev 010" pitchFamily="2" charset="0"/>
              </a:rPr>
              <a:t>b’V</a:t>
            </a:r>
            <a:r>
              <a:rPr lang="en-US" sz="2400" dirty="0" smtClean="0">
                <a:latin typeface="Kruti Dev 010" pitchFamily="2" charset="0"/>
              </a:rPr>
              <a:t> </a:t>
            </a:r>
            <a:r>
              <a:rPr lang="en-US" sz="2400" dirty="0" err="1" smtClean="0">
                <a:latin typeface="Kruti Dev 010" pitchFamily="2" charset="0"/>
              </a:rPr>
              <a:t>nsork</a:t>
            </a:r>
            <a:r>
              <a:rPr lang="en-US" sz="2400" dirty="0" smtClean="0">
                <a:latin typeface="Kruti Dev 010" pitchFamily="2" charset="0"/>
              </a:rPr>
              <a:t> </a:t>
            </a:r>
            <a:r>
              <a:rPr lang="en-US" sz="2400" dirty="0" err="1" smtClean="0">
                <a:latin typeface="Kruti Dev 010" pitchFamily="2" charset="0"/>
              </a:rPr>
              <a:t>lnk</a:t>
            </a:r>
            <a:r>
              <a:rPr lang="en-US" sz="2400" dirty="0" smtClean="0">
                <a:latin typeface="Kruti Dev 010" pitchFamily="2" charset="0"/>
              </a:rPr>
              <a:t> </a:t>
            </a:r>
            <a:r>
              <a:rPr lang="en-US" sz="2400" dirty="0" err="1" smtClean="0">
                <a:latin typeface="Kruti Dev 010" pitchFamily="2" charset="0"/>
              </a:rPr>
              <a:t>f</a:t>
            </a:r>
            <a:r>
              <a:rPr lang="en-US" sz="2400" dirty="0" err="1" smtClean="0">
                <a:latin typeface="Kruti Dev 011" pitchFamily="2" charset="0"/>
              </a:rPr>
              <a:t>’k</a:t>
            </a:r>
            <a:r>
              <a:rPr lang="en-US" sz="2400" dirty="0" err="1" smtClean="0">
                <a:latin typeface="Kruti Dev 010" pitchFamily="2" charset="0"/>
              </a:rPr>
              <a:t>o</a:t>
            </a:r>
            <a:r>
              <a:rPr lang="en-US" sz="2400" dirty="0" smtClean="0">
                <a:latin typeface="Kruti Dev 010" pitchFamily="2" charset="0"/>
              </a:rPr>
              <a:t> </a:t>
            </a:r>
            <a:r>
              <a:rPr lang="en-US" sz="2400" dirty="0" err="1" smtClean="0">
                <a:latin typeface="Kruti Dev 010" pitchFamily="2" charset="0"/>
              </a:rPr>
              <a:t>gSA</a:t>
            </a:r>
            <a:endParaRPr lang="en-US" sz="2400" dirty="0" smtClean="0">
              <a:latin typeface="Kruti Dev 010" pitchFamily="2" charset="0"/>
            </a:endParaRPr>
          </a:p>
          <a:p>
            <a:pPr lvl="0"/>
            <a:r>
              <a:rPr lang="en-US" sz="2400" b="1" dirty="0" err="1" smtClean="0">
                <a:latin typeface="Kruti Dev 010" pitchFamily="2" charset="0"/>
              </a:rPr>
              <a:t>ykHk</a:t>
            </a:r>
            <a:r>
              <a:rPr lang="en-US" sz="2400" b="1" dirty="0" smtClean="0">
                <a:latin typeface="Kruti Dev 010" pitchFamily="2" charset="0"/>
              </a:rPr>
              <a:t> </a:t>
            </a:r>
            <a:r>
              <a:rPr lang="en-US" sz="2400" dirty="0" smtClean="0">
                <a:latin typeface="Kruti Dev 010" pitchFamily="2" charset="0"/>
              </a:rPr>
              <a:t>&amp; </a:t>
            </a:r>
            <a:r>
              <a:rPr lang="en-US" sz="2400" dirty="0" err="1" smtClean="0">
                <a:latin typeface="Kruti Dev 010" pitchFamily="2" charset="0"/>
              </a:rPr>
              <a:t>bl</a:t>
            </a:r>
            <a:r>
              <a:rPr lang="en-US" sz="2400" dirty="0" smtClean="0">
                <a:latin typeface="Kruti Dev 010" pitchFamily="2" charset="0"/>
              </a:rPr>
              <a:t> </a:t>
            </a:r>
            <a:r>
              <a:rPr lang="en-US" sz="2400" dirty="0" err="1" smtClean="0">
                <a:latin typeface="Kruti Dev 010" pitchFamily="2" charset="0"/>
              </a:rPr>
              <a:t>pdz</a:t>
            </a:r>
            <a:r>
              <a:rPr lang="en-US" sz="2400" dirty="0" smtClean="0">
                <a:latin typeface="Kruti Dev 010" pitchFamily="2" charset="0"/>
              </a:rPr>
              <a:t> </a:t>
            </a:r>
            <a:r>
              <a:rPr lang="en-US" sz="2400" dirty="0" err="1" smtClean="0">
                <a:latin typeface="Kruti Dev 010" pitchFamily="2" charset="0"/>
              </a:rPr>
              <a:t>ij</a:t>
            </a:r>
            <a:r>
              <a:rPr lang="en-US" sz="2400" dirty="0" smtClean="0">
                <a:latin typeface="Kruti Dev 010" pitchFamily="2" charset="0"/>
              </a:rPr>
              <a:t> /;</a:t>
            </a:r>
            <a:r>
              <a:rPr lang="en-US" sz="2400" dirty="0" err="1" smtClean="0">
                <a:latin typeface="Kruti Dev 010" pitchFamily="2" charset="0"/>
              </a:rPr>
              <a:t>ku</a:t>
            </a:r>
            <a:r>
              <a:rPr lang="en-US" sz="2400" dirty="0" smtClean="0">
                <a:latin typeface="Kruti Dev 010" pitchFamily="2" charset="0"/>
              </a:rPr>
              <a:t> </a:t>
            </a:r>
            <a:r>
              <a:rPr lang="en-US" sz="2400" dirty="0" err="1" smtClean="0">
                <a:latin typeface="Kruti Dev 010" pitchFamily="2" charset="0"/>
              </a:rPr>
              <a:t>djus</a:t>
            </a:r>
            <a:r>
              <a:rPr lang="en-US" sz="2400" dirty="0" smtClean="0">
                <a:latin typeface="Kruti Dev 010" pitchFamily="2" charset="0"/>
              </a:rPr>
              <a:t> </a:t>
            </a:r>
            <a:r>
              <a:rPr lang="en-US" sz="2400" dirty="0" err="1" smtClean="0">
                <a:latin typeface="Kruti Dev 010" pitchFamily="2" charset="0"/>
              </a:rPr>
              <a:t>okys</a:t>
            </a:r>
            <a:r>
              <a:rPr lang="en-US" sz="2400" dirty="0" smtClean="0">
                <a:latin typeface="Kruti Dev 010" pitchFamily="2" charset="0"/>
              </a:rPr>
              <a:t> </a:t>
            </a:r>
            <a:r>
              <a:rPr lang="en-US" sz="2400" dirty="0" err="1" smtClean="0">
                <a:latin typeface="Kruti Dev 010" pitchFamily="2" charset="0"/>
              </a:rPr>
              <a:t>egkKkuh</a:t>
            </a:r>
            <a:r>
              <a:rPr lang="en-US" sz="2400" dirty="0" smtClean="0">
                <a:latin typeface="Kruti Dev 010" pitchFamily="2" charset="0"/>
              </a:rPr>
              <a:t> </a:t>
            </a:r>
            <a:r>
              <a:rPr lang="en-US" sz="2400" dirty="0" err="1" smtClean="0">
                <a:latin typeface="Kruti Dev 010" pitchFamily="2" charset="0"/>
              </a:rPr>
              <a:t>dfo</a:t>
            </a:r>
            <a:r>
              <a:rPr lang="en-US" sz="2400" dirty="0" smtClean="0">
                <a:latin typeface="Kruti Dev 010" pitchFamily="2" charset="0"/>
              </a:rPr>
              <a:t> </a:t>
            </a:r>
            <a:r>
              <a:rPr lang="en-US" sz="2400" dirty="0" err="1" smtClean="0">
                <a:latin typeface="Kruti Dev 010" pitchFamily="2" charset="0"/>
              </a:rPr>
              <a:t>ln</a:t>
            </a:r>
            <a:r>
              <a:rPr lang="en-US" sz="2400" dirty="0" smtClean="0">
                <a:latin typeface="Kruti Dev 010" pitchFamily="2" charset="0"/>
              </a:rPr>
              <a:t>`</a:t>
            </a:r>
            <a:r>
              <a:rPr lang="en-US" sz="2400" dirty="0" smtClean="0">
                <a:latin typeface="Kruti Dev 021" pitchFamily="2" charset="0"/>
              </a:rPr>
              <a:t>”</a:t>
            </a:r>
            <a:r>
              <a:rPr lang="en-US" sz="2400" dirty="0" smtClean="0">
                <a:latin typeface="Kruti Dev 010" pitchFamily="2" charset="0"/>
              </a:rPr>
              <a:t>; </a:t>
            </a:r>
            <a:r>
              <a:rPr lang="en-US" sz="2400" dirty="0" err="1" smtClean="0">
                <a:latin typeface="Kruti Dev 010" pitchFamily="2" charset="0"/>
              </a:rPr>
              <a:t>gksrs</a:t>
            </a:r>
            <a:r>
              <a:rPr lang="en-US" sz="2400" dirty="0" smtClean="0">
                <a:latin typeface="Kruti Dev 010" pitchFamily="2" charset="0"/>
              </a:rPr>
              <a:t> </a:t>
            </a:r>
            <a:r>
              <a:rPr lang="en-US" sz="2400" dirty="0" err="1" smtClean="0">
                <a:latin typeface="Kruti Dev 010" pitchFamily="2" charset="0"/>
              </a:rPr>
              <a:t>gS</a:t>
            </a:r>
            <a:r>
              <a:rPr lang="en-US" sz="2400" dirty="0" smtClean="0">
                <a:latin typeface="Kruti Dev 010" pitchFamily="2" charset="0"/>
              </a:rPr>
              <a:t> </a:t>
            </a:r>
            <a:r>
              <a:rPr lang="en-US" sz="2400" dirty="0" err="1" smtClean="0">
                <a:latin typeface="Kruti Dev 010" pitchFamily="2" charset="0"/>
              </a:rPr>
              <a:t>mudk</a:t>
            </a:r>
            <a:r>
              <a:rPr lang="en-US" sz="2400" dirty="0" smtClean="0">
                <a:latin typeface="Kruti Dev 010" pitchFamily="2" charset="0"/>
              </a:rPr>
              <a:t> </a:t>
            </a:r>
            <a:r>
              <a:rPr lang="en-US" sz="2400" dirty="0" err="1" smtClean="0">
                <a:latin typeface="Kruti Dev 010" pitchFamily="2" charset="0"/>
              </a:rPr>
              <a:t>eu</a:t>
            </a:r>
            <a:r>
              <a:rPr lang="en-US" sz="2400" dirty="0" smtClean="0">
                <a:latin typeface="Kruti Dev 010" pitchFamily="2" charset="0"/>
              </a:rPr>
              <a:t> </a:t>
            </a:r>
            <a:r>
              <a:rPr lang="en-US" sz="2400" dirty="0" err="1" smtClean="0">
                <a:latin typeface="Kruti Dev 010" pitchFamily="2" charset="0"/>
              </a:rPr>
              <a:t>fLFkj</a:t>
            </a:r>
            <a:r>
              <a:rPr lang="en-US" sz="2400" dirty="0" smtClean="0">
                <a:latin typeface="Kruti Dev 010" pitchFamily="2" charset="0"/>
              </a:rPr>
              <a:t> </a:t>
            </a:r>
            <a:r>
              <a:rPr lang="en-US" sz="2400" dirty="0" err="1" smtClean="0">
                <a:latin typeface="Kruti Dev 010" pitchFamily="2" charset="0"/>
              </a:rPr>
              <a:t>vkSj</a:t>
            </a:r>
            <a:r>
              <a:rPr lang="en-US" sz="2400" dirty="0" smtClean="0">
                <a:latin typeface="Kruti Dev 010" pitchFamily="2" charset="0"/>
              </a:rPr>
              <a:t> “</a:t>
            </a:r>
            <a:r>
              <a:rPr lang="en-US" sz="2400" dirty="0" err="1" smtClean="0">
                <a:latin typeface="Kruti Dev 010" pitchFamily="2" charset="0"/>
              </a:rPr>
              <a:t>kkar</a:t>
            </a:r>
            <a:r>
              <a:rPr lang="en-US" sz="2400" dirty="0" smtClean="0">
                <a:latin typeface="Kruti Dev 010" pitchFamily="2" charset="0"/>
              </a:rPr>
              <a:t> </a:t>
            </a:r>
            <a:r>
              <a:rPr lang="en-US" sz="2400" dirty="0" err="1" smtClean="0">
                <a:latin typeface="Kruti Dev 010" pitchFamily="2" charset="0"/>
              </a:rPr>
              <a:t>gksrk</a:t>
            </a:r>
            <a:r>
              <a:rPr lang="en-US" sz="2400" dirty="0" smtClean="0">
                <a:latin typeface="Kruti Dev 010" pitchFamily="2" charset="0"/>
              </a:rPr>
              <a:t> </a:t>
            </a:r>
            <a:r>
              <a:rPr lang="en-US" sz="2400" dirty="0" err="1" smtClean="0">
                <a:latin typeface="Kruti Dev 010" pitchFamily="2" charset="0"/>
              </a:rPr>
              <a:t>gSA</a:t>
            </a:r>
            <a:r>
              <a:rPr lang="en-US" sz="2400" dirty="0" smtClean="0">
                <a:latin typeface="Kruti Dev 010" pitchFamily="2" charset="0"/>
              </a:rPr>
              <a:t> </a:t>
            </a:r>
            <a:r>
              <a:rPr lang="en-US" sz="2400" dirty="0" err="1" smtClean="0">
                <a:latin typeface="Kruti Dev 010" pitchFamily="2" charset="0"/>
              </a:rPr>
              <a:t>bl</a:t>
            </a:r>
            <a:r>
              <a:rPr lang="en-US" sz="2400" dirty="0" smtClean="0">
                <a:latin typeface="Kruti Dev 010" pitchFamily="2" charset="0"/>
              </a:rPr>
              <a:t> </a:t>
            </a:r>
            <a:r>
              <a:rPr lang="en-US" sz="2400" dirty="0" err="1" smtClean="0">
                <a:latin typeface="Kruti Dev 010" pitchFamily="2" charset="0"/>
              </a:rPr>
              <a:t>pdz</a:t>
            </a:r>
            <a:r>
              <a:rPr lang="en-US" sz="2400" dirty="0" smtClean="0">
                <a:latin typeface="Kruti Dev 010" pitchFamily="2" charset="0"/>
              </a:rPr>
              <a:t> dh </a:t>
            </a:r>
            <a:r>
              <a:rPr lang="en-US" sz="2400" dirty="0" err="1" smtClean="0">
                <a:latin typeface="Kruti Dev 010" pitchFamily="2" charset="0"/>
              </a:rPr>
              <a:t>flf</a:t>
            </a:r>
            <a:r>
              <a:rPr lang="en-US" sz="2400" dirty="0" smtClean="0">
                <a:latin typeface="Kruti Dev 010" pitchFamily="2" charset="0"/>
              </a:rPr>
              <a:t>) </a:t>
            </a:r>
            <a:r>
              <a:rPr lang="en-US" sz="2400" dirty="0" err="1" smtClean="0">
                <a:latin typeface="Kruti Dev 010" pitchFamily="2" charset="0"/>
              </a:rPr>
              <a:t>ls</a:t>
            </a:r>
            <a:r>
              <a:rPr lang="en-US" sz="2400" dirty="0" smtClean="0">
                <a:latin typeface="Kruti Dev 010" pitchFamily="2" charset="0"/>
              </a:rPr>
              <a:t> </a:t>
            </a:r>
            <a:r>
              <a:rPr lang="en-US" sz="2400" dirty="0" err="1" smtClean="0">
                <a:latin typeface="Kruti Dev 010" pitchFamily="2" charset="0"/>
              </a:rPr>
              <a:t>Hkq</a:t>
            </a:r>
            <a:r>
              <a:rPr lang="en-US" sz="2400" dirty="0" smtClean="0">
                <a:latin typeface="Kruti Dev 010" pitchFamily="2" charset="0"/>
              </a:rPr>
              <a:t>[k </a:t>
            </a:r>
            <a:r>
              <a:rPr lang="en-US" sz="2400" dirty="0" err="1" smtClean="0">
                <a:latin typeface="Kruti Dev 010" pitchFamily="2" charset="0"/>
              </a:rPr>
              <a:t>I;kl</a:t>
            </a:r>
            <a:r>
              <a:rPr lang="en-US" sz="2400" dirty="0" smtClean="0">
                <a:latin typeface="Kruti Dev 010" pitchFamily="2" charset="0"/>
              </a:rPr>
              <a:t> </a:t>
            </a:r>
            <a:r>
              <a:rPr lang="en-US" sz="2400" dirty="0" err="1" smtClean="0">
                <a:latin typeface="Kruti Dev 010" pitchFamily="2" charset="0"/>
              </a:rPr>
              <a:t>ij</a:t>
            </a:r>
            <a:r>
              <a:rPr lang="en-US" sz="2400" dirty="0" smtClean="0">
                <a:latin typeface="Kruti Dev 010" pitchFamily="2" charset="0"/>
              </a:rPr>
              <a:t> </a:t>
            </a:r>
            <a:r>
              <a:rPr lang="en-US" sz="2400" dirty="0" err="1" smtClean="0">
                <a:latin typeface="Kruti Dev 010" pitchFamily="2" charset="0"/>
              </a:rPr>
              <a:t>fu;a</a:t>
            </a:r>
            <a:r>
              <a:rPr lang="en-US" sz="2400" dirty="0" smtClean="0">
                <a:latin typeface="Kruti Dev 010" pitchFamily="2" charset="0"/>
              </a:rPr>
              <a:t>=.k </a:t>
            </a:r>
            <a:r>
              <a:rPr lang="en-US" sz="2400" dirty="0" err="1" smtClean="0">
                <a:latin typeface="Kruti Dev 010" pitchFamily="2" charset="0"/>
              </a:rPr>
              <a:t>fd;k</a:t>
            </a:r>
            <a:r>
              <a:rPr lang="en-US" sz="2400" dirty="0" smtClean="0">
                <a:latin typeface="Kruti Dev 010" pitchFamily="2" charset="0"/>
              </a:rPr>
              <a:t> </a:t>
            </a:r>
            <a:r>
              <a:rPr lang="en-US" sz="2400" dirty="0" err="1" smtClean="0">
                <a:latin typeface="Kruti Dev 010" pitchFamily="2" charset="0"/>
              </a:rPr>
              <a:t>tk</a:t>
            </a:r>
            <a:r>
              <a:rPr lang="en-US" sz="2400" dirty="0" smtClean="0">
                <a:latin typeface="Kruti Dev 010" pitchFamily="2" charset="0"/>
              </a:rPr>
              <a:t> </a:t>
            </a:r>
            <a:r>
              <a:rPr lang="en-US" sz="2400" dirty="0" err="1" smtClean="0">
                <a:latin typeface="Kruti Dev 010" pitchFamily="2" charset="0"/>
              </a:rPr>
              <a:t>ldrk</a:t>
            </a:r>
            <a:r>
              <a:rPr lang="en-US" sz="2400" dirty="0" smtClean="0">
                <a:latin typeface="Kruti Dev 010" pitchFamily="2" charset="0"/>
              </a:rPr>
              <a:t> </a:t>
            </a:r>
            <a:r>
              <a:rPr lang="en-US" sz="2400" dirty="0" err="1" smtClean="0">
                <a:latin typeface="Kruti Dev 010" pitchFamily="2" charset="0"/>
              </a:rPr>
              <a:t>gSA</a:t>
            </a:r>
            <a:endParaRPr lang="en-US" sz="2400" dirty="0" smtClean="0">
              <a:latin typeface="Kruti Dev 010" pitchFamily="2" charset="0"/>
            </a:endParaRPr>
          </a:p>
          <a:p>
            <a:pPr lvl="0"/>
            <a:endParaRPr lang="en-US" sz="2400" dirty="0" smtClean="0">
              <a:latin typeface="Kruti Dev 010" pitchFamily="2" charset="0"/>
            </a:endParaRPr>
          </a:p>
          <a:p>
            <a:endParaRPr lang="en-US" sz="2300" dirty="0">
              <a:latin typeface="Kruti Dev 010" pitchFamily="2" charset="0"/>
            </a:endParaRPr>
          </a:p>
        </p:txBody>
      </p:sp>
      <p:pic>
        <p:nvPicPr>
          <p:cNvPr id="3074" name="Picture 2" descr="F:\7 chakra\Blue-Chakra-300x300.jpg"/>
          <p:cNvPicPr>
            <a:picLocks noChangeAspect="1" noChangeArrowheads="1"/>
          </p:cNvPicPr>
          <p:nvPr/>
        </p:nvPicPr>
        <p:blipFill>
          <a:blip r:embed="rId2"/>
          <a:srcRect/>
          <a:stretch>
            <a:fillRect/>
          </a:stretch>
        </p:blipFill>
        <p:spPr bwMode="auto">
          <a:xfrm>
            <a:off x="0" y="2362200"/>
            <a:ext cx="2133600" cy="20193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0"/>
            <a:ext cx="6781800" cy="7648248"/>
          </a:xfrm>
          <a:prstGeom prst="rect">
            <a:avLst/>
          </a:prstGeom>
          <a:noFill/>
        </p:spPr>
        <p:txBody>
          <a:bodyPr wrap="square" rtlCol="0">
            <a:spAutoFit/>
          </a:bodyPr>
          <a:lstStyle/>
          <a:p>
            <a:pPr algn="ctr"/>
            <a:r>
              <a:rPr lang="en-US" sz="4000" b="1" dirty="0" err="1" smtClean="0">
                <a:latin typeface="Kruti Dev 010 " pitchFamily="2" charset="0"/>
              </a:rPr>
              <a:t>vkKk</a:t>
            </a:r>
            <a:r>
              <a:rPr lang="en-US" sz="4000" b="1" dirty="0" smtClean="0">
                <a:latin typeface="Kruti Dev 010 " pitchFamily="2" charset="0"/>
              </a:rPr>
              <a:t> </a:t>
            </a:r>
            <a:r>
              <a:rPr lang="en-US" sz="4000" b="1" dirty="0" err="1" smtClean="0">
                <a:latin typeface="Kruti Dev 010 " pitchFamily="2" charset="0"/>
              </a:rPr>
              <a:t>pdz</a:t>
            </a:r>
            <a:endParaRPr lang="en-US" sz="4000" b="1" dirty="0" smtClean="0">
              <a:latin typeface="Kruti Dev 010 " pitchFamily="2" charset="0"/>
            </a:endParaRPr>
          </a:p>
          <a:p>
            <a:pPr algn="ctr"/>
            <a:r>
              <a:rPr lang="en-US" sz="4000" b="1" dirty="0" smtClean="0">
                <a:latin typeface="Times New Roman" pitchFamily="18" charset="0"/>
                <a:cs typeface="Times New Roman" pitchFamily="18" charset="0"/>
              </a:rPr>
              <a:t>Third eye Chakra</a:t>
            </a:r>
          </a:p>
          <a:p>
            <a:pPr lvl="0"/>
            <a:r>
              <a:rPr lang="en-US" sz="2800" b="1" dirty="0" err="1" smtClean="0">
                <a:latin typeface="Kruti Dev 020 " pitchFamily="2" charset="0"/>
              </a:rPr>
              <a:t>LFkku</a:t>
            </a:r>
            <a:r>
              <a:rPr lang="en-US" sz="2800" dirty="0" smtClean="0">
                <a:latin typeface="Kruti Dev 020 " pitchFamily="2" charset="0"/>
              </a:rPr>
              <a:t> &amp; </a:t>
            </a:r>
            <a:r>
              <a:rPr lang="en-US" sz="2800" dirty="0" err="1" smtClean="0">
                <a:latin typeface="Kruti Dev 020 " pitchFamily="2" charset="0"/>
              </a:rPr>
              <a:t>bl</a:t>
            </a:r>
            <a:r>
              <a:rPr lang="en-US" sz="2800" dirty="0" smtClean="0">
                <a:latin typeface="Kruti Dev 020 " pitchFamily="2" charset="0"/>
              </a:rPr>
              <a:t> </a:t>
            </a:r>
            <a:r>
              <a:rPr lang="en-US" sz="2800" dirty="0" err="1" smtClean="0">
                <a:latin typeface="Kruti Dev 020 " pitchFamily="2" charset="0"/>
              </a:rPr>
              <a:t>pdz</a:t>
            </a:r>
            <a:r>
              <a:rPr lang="en-US" sz="2800" dirty="0" smtClean="0">
                <a:latin typeface="Kruti Dev 020 " pitchFamily="2" charset="0"/>
              </a:rPr>
              <a:t> </a:t>
            </a:r>
            <a:r>
              <a:rPr lang="en-US" sz="2800" dirty="0" err="1" smtClean="0">
                <a:latin typeface="Kruti Dev 020 " pitchFamily="2" charset="0"/>
              </a:rPr>
              <a:t>dk</a:t>
            </a:r>
            <a:r>
              <a:rPr lang="en-US" sz="2800" dirty="0" smtClean="0">
                <a:latin typeface="Kruti Dev 020 " pitchFamily="2" charset="0"/>
              </a:rPr>
              <a:t> </a:t>
            </a:r>
            <a:r>
              <a:rPr lang="en-US" sz="2800" dirty="0" err="1" smtClean="0">
                <a:latin typeface="Kruti Dev 020 " pitchFamily="2" charset="0"/>
              </a:rPr>
              <a:t>LFkku</a:t>
            </a:r>
            <a:r>
              <a:rPr lang="en-US" sz="2800" dirty="0" smtClean="0">
                <a:latin typeface="Kruti Dev 020 " pitchFamily="2" charset="0"/>
              </a:rPr>
              <a:t> </a:t>
            </a:r>
            <a:r>
              <a:rPr lang="en-US" sz="2800" dirty="0" err="1" smtClean="0">
                <a:latin typeface="Kruti Dev 020 " pitchFamily="2" charset="0"/>
              </a:rPr>
              <a:t>efLr’d</a:t>
            </a:r>
            <a:r>
              <a:rPr lang="en-US" sz="2800" dirty="0" smtClean="0">
                <a:latin typeface="Kruti Dev 020 " pitchFamily="2" charset="0"/>
              </a:rPr>
              <a:t> </a:t>
            </a:r>
            <a:r>
              <a:rPr lang="en-US" sz="2800" dirty="0" err="1" smtClean="0">
                <a:latin typeface="Kruti Dev 020 " pitchFamily="2" charset="0"/>
              </a:rPr>
              <a:t>Hkzw</a:t>
            </a:r>
            <a:r>
              <a:rPr lang="en-US" sz="2800" dirty="0" smtClean="0">
                <a:latin typeface="Kruti Dev 020 " pitchFamily="2" charset="0"/>
              </a:rPr>
              <a:t> e/; </a:t>
            </a:r>
            <a:r>
              <a:rPr lang="en-US" sz="2800" dirty="0" err="1" smtClean="0">
                <a:latin typeface="Kruti Dev 020 " pitchFamily="2" charset="0"/>
              </a:rPr>
              <a:t>gS</a:t>
            </a:r>
            <a:r>
              <a:rPr lang="en-US" sz="2800" dirty="0" smtClean="0">
                <a:latin typeface="Kruti Dev 020 " pitchFamily="2" charset="0"/>
              </a:rPr>
              <a:t> </a:t>
            </a:r>
            <a:r>
              <a:rPr lang="en-US" sz="2800" dirty="0" err="1" smtClean="0">
                <a:latin typeface="Kruti Dev 020 " pitchFamily="2" charset="0"/>
              </a:rPr>
              <a:t>bl</a:t>
            </a:r>
            <a:r>
              <a:rPr lang="en-US" sz="2800" dirty="0" smtClean="0">
                <a:latin typeface="Kruti Dev 020 " pitchFamily="2" charset="0"/>
              </a:rPr>
              <a:t> </a:t>
            </a:r>
            <a:r>
              <a:rPr lang="en-US" sz="2800" dirty="0" err="1" smtClean="0">
                <a:latin typeface="Kruti Dev 020 " pitchFamily="2" charset="0"/>
              </a:rPr>
              <a:t>pdz</a:t>
            </a:r>
            <a:r>
              <a:rPr lang="en-US" sz="2800" dirty="0" smtClean="0">
                <a:latin typeface="Kruti Dev 020 " pitchFamily="2" charset="0"/>
              </a:rPr>
              <a:t> </a:t>
            </a:r>
            <a:r>
              <a:rPr lang="en-US" sz="2800" dirty="0" err="1" smtClean="0">
                <a:latin typeface="Kruti Dev 020 " pitchFamily="2" charset="0"/>
              </a:rPr>
              <a:t>dks</a:t>
            </a:r>
            <a:r>
              <a:rPr lang="en-US" sz="2800" dirty="0" smtClean="0">
                <a:latin typeface="Kruti Dev 020 " pitchFamily="2" charset="0"/>
              </a:rPr>
              <a:t> </a:t>
            </a:r>
            <a:r>
              <a:rPr lang="en-US" sz="2800" dirty="0" err="1" smtClean="0">
                <a:latin typeface="Kruti Dev 020 " pitchFamily="2" charset="0"/>
              </a:rPr>
              <a:t>yrh</a:t>
            </a:r>
            <a:r>
              <a:rPr lang="en-US" sz="2800" dirty="0" smtClean="0">
                <a:latin typeface="Kruti Dev 020 " pitchFamily="2" charset="0"/>
              </a:rPr>
              <a:t>; us=] </a:t>
            </a:r>
            <a:r>
              <a:rPr lang="en-US" sz="2800" dirty="0" err="1" smtClean="0">
                <a:latin typeface="Kruti Dev 020 " pitchFamily="2" charset="0"/>
              </a:rPr>
              <a:t>f”ko</a:t>
            </a:r>
            <a:r>
              <a:rPr lang="en-US" sz="2800" dirty="0" smtClean="0">
                <a:latin typeface="Kruti Dev 020 " pitchFamily="2" charset="0"/>
              </a:rPr>
              <a:t> us=] f=os.kh </a:t>
            </a:r>
            <a:r>
              <a:rPr lang="en-US" sz="2800" dirty="0" err="1" smtClean="0">
                <a:latin typeface="Kruti Dev 020 " pitchFamily="2" charset="0"/>
              </a:rPr>
              <a:t>tSls</a:t>
            </a:r>
            <a:r>
              <a:rPr lang="en-US" sz="2800" dirty="0" smtClean="0">
                <a:latin typeface="Kruti Dev 020 " pitchFamily="2" charset="0"/>
              </a:rPr>
              <a:t> </a:t>
            </a:r>
            <a:r>
              <a:rPr lang="en-US" sz="2800" dirty="0" err="1" smtClean="0">
                <a:latin typeface="Kruti Dev 020 " pitchFamily="2" charset="0"/>
              </a:rPr>
              <a:t>ukeksa</a:t>
            </a:r>
            <a:r>
              <a:rPr lang="en-US" sz="2800" dirty="0" smtClean="0">
                <a:latin typeface="Kruti Dev 020 " pitchFamily="2" charset="0"/>
              </a:rPr>
              <a:t> </a:t>
            </a:r>
            <a:r>
              <a:rPr lang="en-US" sz="2800" dirty="0" err="1" smtClean="0">
                <a:latin typeface="Kruti Dev 020 " pitchFamily="2" charset="0"/>
              </a:rPr>
              <a:t>ls</a:t>
            </a:r>
            <a:r>
              <a:rPr lang="en-US" sz="2800" dirty="0" smtClean="0">
                <a:latin typeface="Kruti Dev 020 " pitchFamily="2" charset="0"/>
              </a:rPr>
              <a:t> </a:t>
            </a:r>
            <a:r>
              <a:rPr lang="en-US" sz="2800" dirty="0" err="1" smtClean="0">
                <a:latin typeface="Kruti Dev 020 " pitchFamily="2" charset="0"/>
              </a:rPr>
              <a:t>Hkh</a:t>
            </a:r>
            <a:r>
              <a:rPr lang="en-US" sz="2800" dirty="0" smtClean="0">
                <a:latin typeface="Kruti Dev 020 " pitchFamily="2" charset="0"/>
              </a:rPr>
              <a:t> </a:t>
            </a:r>
            <a:r>
              <a:rPr lang="en-US" sz="2800" dirty="0" err="1" smtClean="0">
                <a:latin typeface="Kruti Dev 020 " pitchFamily="2" charset="0"/>
              </a:rPr>
              <a:t>iqdkjk</a:t>
            </a:r>
            <a:r>
              <a:rPr lang="en-US" sz="2800" dirty="0" smtClean="0">
                <a:latin typeface="Kruti Dev 020 " pitchFamily="2" charset="0"/>
              </a:rPr>
              <a:t> </a:t>
            </a:r>
            <a:r>
              <a:rPr lang="en-US" sz="2800" dirty="0" err="1" smtClean="0">
                <a:latin typeface="Kruti Dev 020 " pitchFamily="2" charset="0"/>
              </a:rPr>
              <a:t>tkrk</a:t>
            </a:r>
            <a:r>
              <a:rPr lang="en-US" sz="2800" dirty="0" smtClean="0">
                <a:latin typeface="Kruti Dev 020 " pitchFamily="2" charset="0"/>
              </a:rPr>
              <a:t> </a:t>
            </a:r>
            <a:r>
              <a:rPr lang="en-US" sz="2800" dirty="0" err="1" smtClean="0">
                <a:latin typeface="Kruti Dev 020 " pitchFamily="2" charset="0"/>
              </a:rPr>
              <a:t>gSA</a:t>
            </a:r>
            <a:endParaRPr lang="en-US" sz="2800" dirty="0" smtClean="0">
              <a:latin typeface="Kruti Dev 020 " pitchFamily="2" charset="0"/>
            </a:endParaRPr>
          </a:p>
          <a:p>
            <a:pPr lvl="0"/>
            <a:r>
              <a:rPr lang="en-US" sz="2800" b="1" dirty="0" err="1" smtClean="0">
                <a:latin typeface="Kruti Dev 020 " pitchFamily="2" charset="0"/>
              </a:rPr>
              <a:t>izrhd</a:t>
            </a:r>
            <a:r>
              <a:rPr lang="en-US" sz="2800" dirty="0" smtClean="0">
                <a:latin typeface="Kruti Dev 020 " pitchFamily="2" charset="0"/>
              </a:rPr>
              <a:t> &amp; </a:t>
            </a:r>
            <a:r>
              <a:rPr lang="en-US" sz="2800" dirty="0" err="1" smtClean="0">
                <a:latin typeface="Kruti Dev 020 " pitchFamily="2" charset="0"/>
              </a:rPr>
              <a:t>bl</a:t>
            </a:r>
            <a:r>
              <a:rPr lang="en-US" sz="2800" dirty="0" smtClean="0">
                <a:latin typeface="Kruti Dev 020 " pitchFamily="2" charset="0"/>
              </a:rPr>
              <a:t> </a:t>
            </a:r>
            <a:r>
              <a:rPr lang="en-US" sz="2800" dirty="0" err="1" smtClean="0">
                <a:latin typeface="Kruti Dev 020 " pitchFamily="2" charset="0"/>
              </a:rPr>
              <a:t>pdz</a:t>
            </a:r>
            <a:r>
              <a:rPr lang="en-US" sz="2800" dirty="0" smtClean="0">
                <a:latin typeface="Kruti Dev 020 " pitchFamily="2" charset="0"/>
              </a:rPr>
              <a:t> </a:t>
            </a:r>
            <a:r>
              <a:rPr lang="en-US" sz="2800" dirty="0" err="1" smtClean="0">
                <a:latin typeface="Kruti Dev 020 " pitchFamily="2" charset="0"/>
              </a:rPr>
              <a:t>dk</a:t>
            </a:r>
            <a:r>
              <a:rPr lang="en-US" sz="2800" dirty="0" smtClean="0">
                <a:latin typeface="Kruti Dev 020 " pitchFamily="2" charset="0"/>
              </a:rPr>
              <a:t> </a:t>
            </a:r>
            <a:r>
              <a:rPr lang="en-US" sz="2800" dirty="0" err="1" smtClean="0">
                <a:latin typeface="Kruti Dev 020 " pitchFamily="2" charset="0"/>
              </a:rPr>
              <a:t>izrhd</a:t>
            </a:r>
            <a:r>
              <a:rPr lang="en-US" sz="2800" dirty="0" smtClean="0">
                <a:latin typeface="Kruti Dev 020 " pitchFamily="2" charset="0"/>
              </a:rPr>
              <a:t> </a:t>
            </a:r>
            <a:r>
              <a:rPr lang="en-US" sz="2800" dirty="0" err="1" smtClean="0">
                <a:latin typeface="Kruti Dev 020 " pitchFamily="2" charset="0"/>
              </a:rPr>
              <a:t>jtr</a:t>
            </a:r>
            <a:r>
              <a:rPr lang="en-US" sz="2800" dirty="0" smtClean="0">
                <a:latin typeface="Kruti Dev 020 " pitchFamily="2" charset="0"/>
              </a:rPr>
              <a:t> </a:t>
            </a:r>
            <a:r>
              <a:rPr lang="en-US" sz="2800" dirty="0" err="1" smtClean="0">
                <a:latin typeface="Kruti Dev 020 " pitchFamily="2" charset="0"/>
              </a:rPr>
              <a:t>o.khZ</a:t>
            </a:r>
            <a:r>
              <a:rPr lang="en-US" sz="2800" dirty="0" smtClean="0">
                <a:latin typeface="Kruti Dev 020 " pitchFamily="2" charset="0"/>
              </a:rPr>
              <a:t>; </a:t>
            </a:r>
            <a:r>
              <a:rPr lang="en-US" sz="2800" dirty="0" err="1" smtClean="0">
                <a:latin typeface="Kruti Dev 020 " pitchFamily="2" charset="0"/>
              </a:rPr>
              <a:t>nks</a:t>
            </a:r>
            <a:r>
              <a:rPr lang="en-US" sz="2800" dirty="0" smtClean="0">
                <a:latin typeface="Kruti Dev 020 " pitchFamily="2" charset="0"/>
              </a:rPr>
              <a:t> </a:t>
            </a:r>
            <a:r>
              <a:rPr lang="en-US" sz="2800" dirty="0" err="1" smtClean="0">
                <a:latin typeface="Kruti Dev 020 " pitchFamily="2" charset="0"/>
              </a:rPr>
              <a:t>ny</a:t>
            </a:r>
            <a:r>
              <a:rPr lang="en-US" sz="2800" dirty="0" smtClean="0">
                <a:latin typeface="Kruti Dev 020 " pitchFamily="2" charset="0"/>
              </a:rPr>
              <a:t> </a:t>
            </a:r>
            <a:r>
              <a:rPr lang="en-US" sz="2800" dirty="0" err="1" smtClean="0">
                <a:latin typeface="Kruti Dev 020 " pitchFamily="2" charset="0"/>
              </a:rPr>
              <a:t>okyk</a:t>
            </a:r>
            <a:r>
              <a:rPr lang="en-US" sz="2800" dirty="0" smtClean="0">
                <a:latin typeface="Kruti Dev 020 " pitchFamily="2" charset="0"/>
              </a:rPr>
              <a:t> </a:t>
            </a:r>
            <a:r>
              <a:rPr lang="en-US" sz="2800" dirty="0" err="1" smtClean="0">
                <a:latin typeface="Kruti Dev 020 " pitchFamily="2" charset="0"/>
              </a:rPr>
              <a:t>dey</a:t>
            </a:r>
            <a:r>
              <a:rPr lang="en-US" sz="2800" dirty="0" smtClean="0">
                <a:latin typeface="Kruti Dev 020 " pitchFamily="2" charset="0"/>
              </a:rPr>
              <a:t> </a:t>
            </a:r>
            <a:r>
              <a:rPr lang="en-US" sz="2800" dirty="0" err="1" smtClean="0">
                <a:latin typeface="Kruti Dev 020 " pitchFamily="2" charset="0"/>
              </a:rPr>
              <a:t>gS</a:t>
            </a:r>
            <a:r>
              <a:rPr lang="en-US" sz="2800" dirty="0" smtClean="0">
                <a:latin typeface="Kruti Dev 020 " pitchFamily="2" charset="0"/>
              </a:rPr>
              <a:t> </a:t>
            </a:r>
            <a:r>
              <a:rPr lang="en-US" sz="2800" dirty="0" err="1" smtClean="0">
                <a:latin typeface="Kruti Dev 020 " pitchFamily="2" charset="0"/>
              </a:rPr>
              <a:t>tks</a:t>
            </a:r>
            <a:r>
              <a:rPr lang="en-US" sz="2800" dirty="0" smtClean="0">
                <a:latin typeface="Kruti Dev 020 " pitchFamily="2" charset="0"/>
              </a:rPr>
              <a:t> </a:t>
            </a:r>
            <a:r>
              <a:rPr lang="en-US" sz="2800" dirty="0" err="1" smtClean="0">
                <a:latin typeface="Kruti Dev 020 " pitchFamily="2" charset="0"/>
              </a:rPr>
              <a:t>lw;Z</a:t>
            </a:r>
            <a:r>
              <a:rPr lang="en-US" sz="2800" dirty="0" smtClean="0">
                <a:latin typeface="Kruti Dev 020 " pitchFamily="2" charset="0"/>
              </a:rPr>
              <a:t> </a:t>
            </a:r>
            <a:r>
              <a:rPr lang="en-US" sz="2800" dirty="0" err="1" smtClean="0">
                <a:latin typeface="Kruti Dev 020 " pitchFamily="2" charset="0"/>
              </a:rPr>
              <a:t>pUnz</a:t>
            </a:r>
            <a:r>
              <a:rPr lang="en-US" sz="2800" dirty="0" smtClean="0">
                <a:latin typeface="Kruti Dev 020 " pitchFamily="2" charset="0"/>
              </a:rPr>
              <a:t>] </a:t>
            </a:r>
            <a:r>
              <a:rPr lang="en-US" sz="2800" dirty="0" err="1" smtClean="0">
                <a:latin typeface="Kruti Dev 020 " pitchFamily="2" charset="0"/>
              </a:rPr>
              <a:t>bM+k</a:t>
            </a:r>
            <a:r>
              <a:rPr lang="en-US" sz="2800" dirty="0" smtClean="0">
                <a:latin typeface="Kruti Dev 020 " pitchFamily="2" charset="0"/>
              </a:rPr>
              <a:t> </a:t>
            </a:r>
            <a:r>
              <a:rPr lang="en-US" sz="2800" dirty="0" err="1" smtClean="0">
                <a:latin typeface="Kruti Dev 020 " pitchFamily="2" charset="0"/>
              </a:rPr>
              <a:t>fixayk</a:t>
            </a:r>
            <a:r>
              <a:rPr lang="en-US" sz="2800" dirty="0" smtClean="0">
                <a:latin typeface="Kruti Dev 020 " pitchFamily="2" charset="0"/>
              </a:rPr>
              <a:t> </a:t>
            </a:r>
            <a:r>
              <a:rPr lang="en-US" sz="2800" dirty="0" err="1" smtClean="0">
                <a:latin typeface="Kruti Dev 020 " pitchFamily="2" charset="0"/>
              </a:rPr>
              <a:t>ds</a:t>
            </a:r>
            <a:r>
              <a:rPr lang="en-US" sz="2800" dirty="0" smtClean="0">
                <a:latin typeface="Kruti Dev 020 " pitchFamily="2" charset="0"/>
              </a:rPr>
              <a:t> </a:t>
            </a:r>
            <a:r>
              <a:rPr lang="en-US" sz="2800" dirty="0" err="1" smtClean="0">
                <a:latin typeface="Kruti Dev 020 " pitchFamily="2" charset="0"/>
              </a:rPr>
              <a:t>izokg</a:t>
            </a:r>
            <a:r>
              <a:rPr lang="en-US" sz="2800" dirty="0" smtClean="0">
                <a:latin typeface="Kruti Dev 020 " pitchFamily="2" charset="0"/>
              </a:rPr>
              <a:t> </a:t>
            </a:r>
            <a:r>
              <a:rPr lang="en-US" sz="2800" dirty="0" err="1" smtClean="0">
                <a:latin typeface="Kruti Dev 020 " pitchFamily="2" charset="0"/>
              </a:rPr>
              <a:t>dk</a:t>
            </a:r>
            <a:r>
              <a:rPr lang="en-US" sz="2800" dirty="0" smtClean="0">
                <a:latin typeface="Kruti Dev 020 " pitchFamily="2" charset="0"/>
              </a:rPr>
              <a:t> </a:t>
            </a:r>
            <a:r>
              <a:rPr lang="en-US" sz="2800" dirty="0" err="1" smtClean="0">
                <a:latin typeface="Kruti Dev 020 " pitchFamily="2" charset="0"/>
              </a:rPr>
              <a:t>izfrfuf</a:t>
            </a:r>
            <a:r>
              <a:rPr lang="en-US" sz="2800" dirty="0" smtClean="0">
                <a:latin typeface="Kruti Dev 020 " pitchFamily="2" charset="0"/>
              </a:rPr>
              <a:t>/</a:t>
            </a:r>
            <a:r>
              <a:rPr lang="en-US" sz="2800" dirty="0" err="1" smtClean="0">
                <a:latin typeface="Kruti Dev 020 " pitchFamily="2" charset="0"/>
              </a:rPr>
              <a:t>kRo</a:t>
            </a:r>
            <a:r>
              <a:rPr lang="en-US" sz="2800" dirty="0" smtClean="0">
                <a:latin typeface="Kruti Dev 020 " pitchFamily="2" charset="0"/>
              </a:rPr>
              <a:t> </a:t>
            </a:r>
            <a:r>
              <a:rPr lang="en-US" sz="2800" dirty="0" err="1" smtClean="0">
                <a:latin typeface="Kruti Dev 020 " pitchFamily="2" charset="0"/>
              </a:rPr>
              <a:t>djrs</a:t>
            </a:r>
            <a:r>
              <a:rPr lang="en-US" sz="2800" dirty="0" smtClean="0">
                <a:latin typeface="Kruti Dev 020 " pitchFamily="2" charset="0"/>
              </a:rPr>
              <a:t> </a:t>
            </a:r>
            <a:r>
              <a:rPr lang="en-US" sz="2800" dirty="0" err="1" smtClean="0">
                <a:latin typeface="Kruti Dev 020 " pitchFamily="2" charset="0"/>
              </a:rPr>
              <a:t>gSaA</a:t>
            </a:r>
            <a:endParaRPr lang="en-US" sz="2800" dirty="0" smtClean="0">
              <a:latin typeface="Kruti Dev 020 " pitchFamily="2" charset="0"/>
            </a:endParaRPr>
          </a:p>
          <a:p>
            <a:pPr lvl="0"/>
            <a:r>
              <a:rPr lang="en-US" sz="2800" b="1" dirty="0" err="1" smtClean="0">
                <a:latin typeface="Kruti Dev 020 " pitchFamily="2" charset="0"/>
              </a:rPr>
              <a:t>dsUnz</a:t>
            </a:r>
            <a:r>
              <a:rPr lang="en-US" sz="2800" dirty="0" smtClean="0">
                <a:latin typeface="Kruti Dev 020 " pitchFamily="2" charset="0"/>
              </a:rPr>
              <a:t> &amp; </a:t>
            </a:r>
            <a:r>
              <a:rPr lang="en-US" sz="2800" dirty="0" err="1" smtClean="0">
                <a:latin typeface="Kruti Dev 020 " pitchFamily="2" charset="0"/>
              </a:rPr>
              <a:t>bl</a:t>
            </a:r>
            <a:r>
              <a:rPr lang="en-US" sz="2800" dirty="0" smtClean="0">
                <a:latin typeface="Kruti Dev 020 " pitchFamily="2" charset="0"/>
              </a:rPr>
              <a:t> </a:t>
            </a:r>
            <a:r>
              <a:rPr lang="en-US" sz="2800" dirty="0" err="1" smtClean="0">
                <a:latin typeface="Kruti Dev 020 " pitchFamily="2" charset="0"/>
              </a:rPr>
              <a:t>pdz</a:t>
            </a:r>
            <a:r>
              <a:rPr lang="en-US" sz="2800" dirty="0" smtClean="0">
                <a:latin typeface="Kruti Dev 020 " pitchFamily="2" charset="0"/>
              </a:rPr>
              <a:t> </a:t>
            </a:r>
            <a:r>
              <a:rPr lang="en-US" sz="2800" dirty="0" err="1" smtClean="0">
                <a:latin typeface="Kruti Dev 020 " pitchFamily="2" charset="0"/>
              </a:rPr>
              <a:t>dk</a:t>
            </a:r>
            <a:r>
              <a:rPr lang="en-US" sz="2800" dirty="0" smtClean="0">
                <a:latin typeface="Kruti Dev 020 " pitchFamily="2" charset="0"/>
              </a:rPr>
              <a:t> </a:t>
            </a:r>
            <a:r>
              <a:rPr lang="en-US" sz="2800" dirty="0" err="1" smtClean="0">
                <a:latin typeface="Kruti Dev 020 " pitchFamily="2" charset="0"/>
              </a:rPr>
              <a:t>dsUnz</a:t>
            </a:r>
            <a:r>
              <a:rPr lang="en-US" sz="2800" dirty="0" smtClean="0">
                <a:latin typeface="Kruti Dev 020 " pitchFamily="2" charset="0"/>
              </a:rPr>
              <a:t> “</a:t>
            </a:r>
            <a:r>
              <a:rPr lang="en-US" sz="2800" dirty="0" err="1" smtClean="0">
                <a:latin typeface="Kruti Dev 020 " pitchFamily="2" charset="0"/>
              </a:rPr>
              <a:t>kq</a:t>
            </a:r>
            <a:r>
              <a:rPr lang="en-US" sz="2800" dirty="0" smtClean="0">
                <a:latin typeface="Kruti Dev 020 " pitchFamily="2" charset="0"/>
              </a:rPr>
              <a:t>) “</a:t>
            </a:r>
            <a:r>
              <a:rPr lang="en-US" sz="2800" dirty="0" err="1" smtClean="0">
                <a:latin typeface="Kruti Dev 020 " pitchFamily="2" charset="0"/>
              </a:rPr>
              <a:t>osr</a:t>
            </a:r>
            <a:r>
              <a:rPr lang="en-US" sz="2800" dirty="0" smtClean="0">
                <a:latin typeface="Kruti Dev 020 " pitchFamily="2" charset="0"/>
              </a:rPr>
              <a:t> </a:t>
            </a:r>
            <a:r>
              <a:rPr lang="en-US" sz="2800" dirty="0" err="1" smtClean="0">
                <a:latin typeface="Kruti Dev 020 " pitchFamily="2" charset="0"/>
              </a:rPr>
              <a:t>gS</a:t>
            </a:r>
            <a:r>
              <a:rPr lang="en-US" sz="2800" dirty="0" smtClean="0">
                <a:latin typeface="Kruti Dev 020 " pitchFamily="2" charset="0"/>
              </a:rPr>
              <a:t> </a:t>
            </a:r>
            <a:r>
              <a:rPr lang="en-US" sz="2800" dirty="0" err="1" smtClean="0">
                <a:latin typeface="Kruti Dev 020 " pitchFamily="2" charset="0"/>
              </a:rPr>
              <a:t>ftlesa</a:t>
            </a:r>
            <a:r>
              <a:rPr lang="en-US" sz="2800" dirty="0" smtClean="0">
                <a:latin typeface="Kruti Dev 020 " pitchFamily="2" charset="0"/>
              </a:rPr>
              <a:t> </a:t>
            </a:r>
            <a:r>
              <a:rPr lang="en-US" sz="2800" dirty="0" err="1" smtClean="0">
                <a:latin typeface="Kruti Dev 020 " pitchFamily="2" charset="0"/>
              </a:rPr>
              <a:t>cht</a:t>
            </a:r>
            <a:r>
              <a:rPr lang="en-US" sz="2800" dirty="0" smtClean="0">
                <a:latin typeface="Kruti Dev 020 " pitchFamily="2" charset="0"/>
              </a:rPr>
              <a:t> ea= Å¡ </a:t>
            </a:r>
            <a:r>
              <a:rPr lang="en-US" sz="2800" dirty="0" err="1" smtClean="0">
                <a:latin typeface="Kruti Dev 020 " pitchFamily="2" charset="0"/>
              </a:rPr>
              <a:t>vafdr</a:t>
            </a:r>
            <a:r>
              <a:rPr lang="en-US" sz="2800" dirty="0" smtClean="0">
                <a:latin typeface="Kruti Dev 020 " pitchFamily="2" charset="0"/>
              </a:rPr>
              <a:t> </a:t>
            </a:r>
            <a:r>
              <a:rPr lang="en-US" sz="2800" dirty="0" err="1" smtClean="0">
                <a:latin typeface="Kruti Dev 020 " pitchFamily="2" charset="0"/>
              </a:rPr>
              <a:t>gSA</a:t>
            </a:r>
            <a:endParaRPr lang="en-US" sz="2800" dirty="0" smtClean="0">
              <a:latin typeface="Kruti Dev 020 " pitchFamily="2" charset="0"/>
            </a:endParaRPr>
          </a:p>
          <a:p>
            <a:pPr lvl="0"/>
            <a:r>
              <a:rPr lang="en-US" sz="2800" b="1" dirty="0" err="1" smtClean="0">
                <a:latin typeface="Kruti Dev 020 " pitchFamily="2" charset="0"/>
              </a:rPr>
              <a:t>Hkko</a:t>
            </a:r>
            <a:r>
              <a:rPr lang="en-US" sz="2800" dirty="0" smtClean="0">
                <a:latin typeface="Kruti Dev 020 " pitchFamily="2" charset="0"/>
              </a:rPr>
              <a:t> &amp; </a:t>
            </a:r>
            <a:r>
              <a:rPr lang="en-US" sz="2800" dirty="0" err="1" smtClean="0">
                <a:latin typeface="Kruti Dev 020 " pitchFamily="2" charset="0"/>
              </a:rPr>
              <a:t>bl</a:t>
            </a:r>
            <a:r>
              <a:rPr lang="en-US" sz="2800" dirty="0" smtClean="0">
                <a:latin typeface="Kruti Dev 020 " pitchFamily="2" charset="0"/>
              </a:rPr>
              <a:t> </a:t>
            </a:r>
            <a:r>
              <a:rPr lang="en-US" sz="2800" dirty="0" err="1" smtClean="0">
                <a:latin typeface="Kruti Dev 020 " pitchFamily="2" charset="0"/>
              </a:rPr>
              <a:t>pdz</a:t>
            </a:r>
            <a:r>
              <a:rPr lang="en-US" sz="2800" dirty="0" smtClean="0">
                <a:latin typeface="Kruti Dev 020 " pitchFamily="2" charset="0"/>
              </a:rPr>
              <a:t> </a:t>
            </a:r>
            <a:r>
              <a:rPr lang="en-US" sz="2800" dirty="0" err="1" smtClean="0">
                <a:latin typeface="Kruti Dev 020 " pitchFamily="2" charset="0"/>
              </a:rPr>
              <a:t>ds</a:t>
            </a:r>
            <a:r>
              <a:rPr lang="en-US" sz="2800" dirty="0" smtClean="0">
                <a:latin typeface="Kruti Dev 020 " pitchFamily="2" charset="0"/>
              </a:rPr>
              <a:t> [</a:t>
            </a:r>
            <a:r>
              <a:rPr lang="en-US" sz="2800" dirty="0" err="1" smtClean="0">
                <a:latin typeface="Kruti Dev 020 " pitchFamily="2" charset="0"/>
              </a:rPr>
              <a:t>kqyus</a:t>
            </a:r>
            <a:r>
              <a:rPr lang="en-US" sz="2800" dirty="0" smtClean="0">
                <a:latin typeface="Kruti Dev 020 " pitchFamily="2" charset="0"/>
              </a:rPr>
              <a:t> </a:t>
            </a:r>
            <a:r>
              <a:rPr lang="en-US" sz="2800" dirty="0" err="1" smtClean="0">
                <a:latin typeface="Kruti Dev 020 " pitchFamily="2" charset="0"/>
              </a:rPr>
              <a:t>ls</a:t>
            </a:r>
            <a:r>
              <a:rPr lang="en-US" sz="2800" dirty="0" smtClean="0">
                <a:latin typeface="Kruti Dev 020 " pitchFamily="2" charset="0"/>
              </a:rPr>
              <a:t> </a:t>
            </a:r>
            <a:r>
              <a:rPr lang="en-US" sz="2800" dirty="0" err="1" smtClean="0">
                <a:latin typeface="Kruti Dev 020 " pitchFamily="2" charset="0"/>
              </a:rPr>
              <a:t>ckdh</a:t>
            </a:r>
            <a:r>
              <a:rPr lang="en-US" sz="2800" dirty="0" smtClean="0">
                <a:latin typeface="Kruti Dev 020 " pitchFamily="2" charset="0"/>
              </a:rPr>
              <a:t> </a:t>
            </a:r>
            <a:r>
              <a:rPr lang="en-US" sz="2800" dirty="0" err="1" smtClean="0">
                <a:latin typeface="Kruti Dev 020 " pitchFamily="2" charset="0"/>
              </a:rPr>
              <a:t>pdz</a:t>
            </a:r>
            <a:r>
              <a:rPr lang="en-US" sz="2800" dirty="0" smtClean="0">
                <a:latin typeface="Kruti Dev 020 " pitchFamily="2" charset="0"/>
              </a:rPr>
              <a:t> </a:t>
            </a:r>
            <a:r>
              <a:rPr lang="en-US" sz="2800" dirty="0" err="1" smtClean="0">
                <a:latin typeface="Kruti Dev 020 " pitchFamily="2" charset="0"/>
              </a:rPr>
              <a:t>Hkh</a:t>
            </a:r>
            <a:r>
              <a:rPr lang="en-US" sz="2800" dirty="0" smtClean="0">
                <a:latin typeface="Kruti Dev 020 " pitchFamily="2" charset="0"/>
              </a:rPr>
              <a:t> </a:t>
            </a:r>
            <a:r>
              <a:rPr lang="en-US" sz="2800" dirty="0" err="1" smtClean="0">
                <a:latin typeface="Kruti Dev 020 " pitchFamily="2" charset="0"/>
              </a:rPr>
              <a:t>ljyrk</a:t>
            </a:r>
            <a:r>
              <a:rPr lang="en-US" sz="2800" dirty="0" smtClean="0">
                <a:latin typeface="Kruti Dev 020 " pitchFamily="2" charset="0"/>
              </a:rPr>
              <a:t> </a:t>
            </a:r>
            <a:r>
              <a:rPr lang="en-US" sz="2800" dirty="0" err="1" smtClean="0">
                <a:latin typeface="Kruti Dev 020 " pitchFamily="2" charset="0"/>
              </a:rPr>
              <a:t>ls</a:t>
            </a:r>
            <a:r>
              <a:rPr lang="en-US" sz="2800" dirty="0" smtClean="0">
                <a:latin typeface="Kruti Dev 020 " pitchFamily="2" charset="0"/>
              </a:rPr>
              <a:t> [</a:t>
            </a:r>
            <a:r>
              <a:rPr lang="en-US" sz="2800" dirty="0" err="1" smtClean="0">
                <a:latin typeface="Kruti Dev 020 " pitchFamily="2" charset="0"/>
              </a:rPr>
              <a:t>kqy</a:t>
            </a:r>
            <a:r>
              <a:rPr lang="en-US" sz="2800" dirty="0" smtClean="0">
                <a:latin typeface="Kruti Dev 020 " pitchFamily="2" charset="0"/>
              </a:rPr>
              <a:t> </a:t>
            </a:r>
            <a:r>
              <a:rPr lang="en-US" sz="2800" dirty="0" err="1" smtClean="0">
                <a:latin typeface="Kruti Dev 020 " pitchFamily="2" charset="0"/>
              </a:rPr>
              <a:t>tkrs</a:t>
            </a:r>
            <a:r>
              <a:rPr lang="en-US" sz="2800" dirty="0" smtClean="0">
                <a:latin typeface="Kruti Dev 020 " pitchFamily="2" charset="0"/>
              </a:rPr>
              <a:t> </a:t>
            </a:r>
            <a:r>
              <a:rPr lang="en-US" sz="2800" dirty="0" err="1" smtClean="0">
                <a:latin typeface="Kruti Dev 020 " pitchFamily="2" charset="0"/>
              </a:rPr>
              <a:t>gSa</a:t>
            </a:r>
            <a:r>
              <a:rPr lang="en-US" sz="2800" dirty="0" smtClean="0">
                <a:latin typeface="Kruti Dev 020 " pitchFamily="2" charset="0"/>
              </a:rPr>
              <a:t> </a:t>
            </a:r>
            <a:r>
              <a:rPr lang="en-US" sz="2800" dirty="0" err="1" smtClean="0">
                <a:latin typeface="Kruti Dev 020 " pitchFamily="2" charset="0"/>
              </a:rPr>
              <a:t>rFkk</a:t>
            </a:r>
            <a:r>
              <a:rPr lang="en-US" sz="2800" dirty="0" smtClean="0">
                <a:latin typeface="Kruti Dev 020 " pitchFamily="2" charset="0"/>
              </a:rPr>
              <a:t> </a:t>
            </a:r>
            <a:r>
              <a:rPr lang="en-US" sz="2800" dirty="0" err="1" smtClean="0">
                <a:latin typeface="Kruti Dev 020 " pitchFamily="2" charset="0"/>
              </a:rPr>
              <a:t>izk.kksa</a:t>
            </a:r>
            <a:r>
              <a:rPr lang="en-US" sz="2800" dirty="0" smtClean="0">
                <a:latin typeface="Kruti Dev 020 " pitchFamily="2" charset="0"/>
              </a:rPr>
              <a:t> </a:t>
            </a:r>
            <a:r>
              <a:rPr lang="en-US" sz="2800" dirty="0" err="1" smtClean="0">
                <a:latin typeface="Kruti Dev 020 " pitchFamily="2" charset="0"/>
              </a:rPr>
              <a:t>ds</a:t>
            </a:r>
            <a:r>
              <a:rPr lang="en-US" sz="2800" dirty="0" smtClean="0">
                <a:latin typeface="Kruti Dev 020 " pitchFamily="2" charset="0"/>
              </a:rPr>
              <a:t> </a:t>
            </a:r>
            <a:r>
              <a:rPr lang="en-US" sz="2800" dirty="0" err="1" smtClean="0">
                <a:latin typeface="Kruti Dev 020 " pitchFamily="2" charset="0"/>
              </a:rPr>
              <a:t>Åij</a:t>
            </a:r>
            <a:r>
              <a:rPr lang="en-US" sz="2800" dirty="0" smtClean="0">
                <a:latin typeface="Kruti Dev 020 " pitchFamily="2" charset="0"/>
              </a:rPr>
              <a:t> </a:t>
            </a:r>
            <a:r>
              <a:rPr lang="en-US" sz="2800" dirty="0" err="1" smtClean="0">
                <a:latin typeface="Kruti Dev 020 " pitchFamily="2" charset="0"/>
              </a:rPr>
              <a:t>iw.kZ</a:t>
            </a:r>
            <a:r>
              <a:rPr lang="en-US" sz="2800" dirty="0" smtClean="0">
                <a:latin typeface="Kruti Dev 020 " pitchFamily="2" charset="0"/>
              </a:rPr>
              <a:t> </a:t>
            </a:r>
            <a:r>
              <a:rPr lang="en-US" sz="2800" dirty="0" err="1" smtClean="0">
                <a:latin typeface="Kruti Dev 020 " pitchFamily="2" charset="0"/>
              </a:rPr>
              <a:t>fu;a</a:t>
            </a:r>
            <a:r>
              <a:rPr lang="en-US" sz="2800" dirty="0" smtClean="0">
                <a:latin typeface="Kruti Dev 020 " pitchFamily="2" charset="0"/>
              </a:rPr>
              <a:t>=.k </a:t>
            </a:r>
            <a:r>
              <a:rPr lang="en-US" sz="2800" dirty="0" err="1" smtClean="0">
                <a:latin typeface="Kruti Dev 020 " pitchFamily="2" charset="0"/>
              </a:rPr>
              <a:t>gks</a:t>
            </a:r>
            <a:r>
              <a:rPr lang="en-US" sz="2800" dirty="0" smtClean="0">
                <a:latin typeface="Kruti Dev 020 " pitchFamily="2" charset="0"/>
              </a:rPr>
              <a:t> </a:t>
            </a:r>
            <a:r>
              <a:rPr lang="en-US" sz="2800" dirty="0" err="1" smtClean="0">
                <a:latin typeface="Kruti Dev 020 " pitchFamily="2" charset="0"/>
              </a:rPr>
              <a:t>tkrk</a:t>
            </a:r>
            <a:r>
              <a:rPr lang="en-US" sz="2800" dirty="0" smtClean="0">
                <a:latin typeface="Kruti Dev 020 " pitchFamily="2" charset="0"/>
              </a:rPr>
              <a:t> </a:t>
            </a:r>
            <a:r>
              <a:rPr lang="en-US" sz="2800" dirty="0" err="1" smtClean="0">
                <a:latin typeface="Kruti Dev 020 " pitchFamily="2" charset="0"/>
              </a:rPr>
              <a:t>gSA</a:t>
            </a:r>
            <a:r>
              <a:rPr lang="en-US" sz="2800" dirty="0" smtClean="0">
                <a:latin typeface="Kruti Dev 020 " pitchFamily="2" charset="0"/>
              </a:rPr>
              <a:t> ;g </a:t>
            </a:r>
            <a:r>
              <a:rPr lang="en-US" sz="2800" dirty="0" err="1" smtClean="0">
                <a:latin typeface="Kruti Dev 020 " pitchFamily="2" charset="0"/>
              </a:rPr>
              <a:t>pdz</a:t>
            </a:r>
            <a:r>
              <a:rPr lang="en-US" sz="2800" dirty="0" smtClean="0">
                <a:latin typeface="Kruti Dev 020 " pitchFamily="2" charset="0"/>
              </a:rPr>
              <a:t> </a:t>
            </a:r>
            <a:r>
              <a:rPr lang="en-US" sz="2800" dirty="0" err="1" smtClean="0">
                <a:latin typeface="Kruti Dev 020 " pitchFamily="2" charset="0"/>
              </a:rPr>
              <a:t>psruk</a:t>
            </a:r>
            <a:r>
              <a:rPr lang="en-US" sz="2800" dirty="0" smtClean="0">
                <a:latin typeface="Kruti Dev 020 " pitchFamily="2" charset="0"/>
              </a:rPr>
              <a:t> dh </a:t>
            </a:r>
            <a:r>
              <a:rPr lang="en-US" sz="2800" dirty="0" err="1" smtClean="0">
                <a:latin typeface="Kruti Dev 020 " pitchFamily="2" charset="0"/>
              </a:rPr>
              <a:t>xgjkbZ;ksa</a:t>
            </a:r>
            <a:r>
              <a:rPr lang="en-US" sz="2800" dirty="0" smtClean="0">
                <a:latin typeface="Kruti Dev 020 " pitchFamily="2" charset="0"/>
              </a:rPr>
              <a:t> rd </a:t>
            </a:r>
            <a:r>
              <a:rPr lang="en-US" sz="2800" dirty="0" err="1" smtClean="0">
                <a:latin typeface="Kruti Dev 020 " pitchFamily="2" charset="0"/>
              </a:rPr>
              <a:t>igq¡pus</a:t>
            </a:r>
            <a:r>
              <a:rPr lang="en-US" sz="2800" dirty="0" smtClean="0">
                <a:latin typeface="Kruti Dev 020 " pitchFamily="2" charset="0"/>
              </a:rPr>
              <a:t> </a:t>
            </a:r>
            <a:r>
              <a:rPr lang="en-US" sz="2800" dirty="0" err="1" smtClean="0">
                <a:latin typeface="Kruti Dev 020 " pitchFamily="2" charset="0"/>
              </a:rPr>
              <a:t>dk</a:t>
            </a:r>
            <a:r>
              <a:rPr lang="en-US" sz="2800" dirty="0" smtClean="0">
                <a:latin typeface="Kruti Dev 020 " pitchFamily="2" charset="0"/>
              </a:rPr>
              <a:t> </a:t>
            </a:r>
            <a:r>
              <a:rPr lang="en-US" sz="2800" dirty="0" err="1" smtClean="0">
                <a:latin typeface="Kruti Dev 020 " pitchFamily="2" charset="0"/>
              </a:rPr>
              <a:t>vfrfUnz</a:t>
            </a:r>
            <a:r>
              <a:rPr lang="en-US" sz="2800" dirty="0" smtClean="0">
                <a:latin typeface="Kruti Dev 020 " pitchFamily="2" charset="0"/>
              </a:rPr>
              <a:t>; }</a:t>
            </a:r>
            <a:r>
              <a:rPr lang="en-US" sz="2800" dirty="0" err="1" smtClean="0">
                <a:latin typeface="Kruti Dev 020 " pitchFamily="2" charset="0"/>
              </a:rPr>
              <a:t>kj</a:t>
            </a:r>
            <a:r>
              <a:rPr lang="en-US" sz="2800" dirty="0" smtClean="0">
                <a:latin typeface="Kruti Dev 020 " pitchFamily="2" charset="0"/>
              </a:rPr>
              <a:t> </a:t>
            </a:r>
            <a:r>
              <a:rPr lang="en-US" sz="2800" dirty="0" err="1" smtClean="0">
                <a:latin typeface="Kruti Dev 020 " pitchFamily="2" charset="0"/>
              </a:rPr>
              <a:t>gSA</a:t>
            </a:r>
            <a:endParaRPr lang="en-US" sz="2800" dirty="0" smtClean="0">
              <a:latin typeface="Kruti Dev 020 " pitchFamily="2" charset="0"/>
            </a:endParaRPr>
          </a:p>
          <a:p>
            <a:pPr lvl="0"/>
            <a:r>
              <a:rPr lang="en-US" sz="2800" b="1" dirty="0" err="1" smtClean="0">
                <a:latin typeface="Kruti Dev 020 " pitchFamily="2" charset="0"/>
              </a:rPr>
              <a:t>b’V</a:t>
            </a:r>
            <a:r>
              <a:rPr lang="en-US" sz="2800" b="1" dirty="0" smtClean="0">
                <a:latin typeface="Kruti Dev 020 " pitchFamily="2" charset="0"/>
              </a:rPr>
              <a:t> </a:t>
            </a:r>
            <a:r>
              <a:rPr lang="en-US" sz="2800" b="1" dirty="0" err="1" smtClean="0">
                <a:latin typeface="Kruti Dev 020 " pitchFamily="2" charset="0"/>
              </a:rPr>
              <a:t>nso</a:t>
            </a:r>
            <a:r>
              <a:rPr lang="en-US" sz="2800" b="1" dirty="0" smtClean="0">
                <a:latin typeface="Kruti Dev 020 " pitchFamily="2" charset="0"/>
              </a:rPr>
              <a:t> </a:t>
            </a:r>
            <a:r>
              <a:rPr lang="en-US" sz="2800" dirty="0" smtClean="0">
                <a:latin typeface="Kruti Dev 020 " pitchFamily="2" charset="0"/>
              </a:rPr>
              <a:t>&amp; </a:t>
            </a:r>
            <a:r>
              <a:rPr lang="en-US" sz="2800" dirty="0" err="1" smtClean="0">
                <a:latin typeface="Kruti Dev 020 " pitchFamily="2" charset="0"/>
              </a:rPr>
              <a:t>bl</a:t>
            </a:r>
            <a:r>
              <a:rPr lang="en-US" sz="2800" dirty="0" smtClean="0">
                <a:latin typeface="Kruti Dev 020 " pitchFamily="2" charset="0"/>
              </a:rPr>
              <a:t> </a:t>
            </a:r>
            <a:r>
              <a:rPr lang="en-US" sz="2800" dirty="0" err="1" smtClean="0">
                <a:latin typeface="Kruti Dev 020 " pitchFamily="2" charset="0"/>
              </a:rPr>
              <a:t>pdz</a:t>
            </a:r>
            <a:r>
              <a:rPr lang="en-US" sz="2800" dirty="0" smtClean="0">
                <a:latin typeface="Kruti Dev 020 " pitchFamily="2" charset="0"/>
              </a:rPr>
              <a:t> </a:t>
            </a:r>
            <a:r>
              <a:rPr lang="en-US" sz="2800" dirty="0" err="1" smtClean="0">
                <a:latin typeface="Kruti Dev 020 " pitchFamily="2" charset="0"/>
              </a:rPr>
              <a:t>dk</a:t>
            </a:r>
            <a:r>
              <a:rPr lang="en-US" sz="2800" dirty="0" smtClean="0">
                <a:latin typeface="Kruti Dev 020 " pitchFamily="2" charset="0"/>
              </a:rPr>
              <a:t> </a:t>
            </a:r>
            <a:r>
              <a:rPr lang="en-US" sz="2800" dirty="0" err="1" smtClean="0">
                <a:latin typeface="Kruti Dev 020 " pitchFamily="2" charset="0"/>
              </a:rPr>
              <a:t>b’V</a:t>
            </a:r>
            <a:r>
              <a:rPr lang="en-US" sz="2800" dirty="0" smtClean="0">
                <a:latin typeface="Kruti Dev 020 " pitchFamily="2" charset="0"/>
              </a:rPr>
              <a:t> </a:t>
            </a:r>
            <a:r>
              <a:rPr lang="en-US" sz="2800" dirty="0" err="1" smtClean="0">
                <a:latin typeface="Kruti Dev 020 " pitchFamily="2" charset="0"/>
              </a:rPr>
              <a:t>nso</a:t>
            </a:r>
            <a:r>
              <a:rPr lang="en-US" sz="2800" dirty="0" smtClean="0">
                <a:latin typeface="Kruti Dev 020 " pitchFamily="2" charset="0"/>
              </a:rPr>
              <a:t> </a:t>
            </a:r>
            <a:r>
              <a:rPr lang="en-US" sz="2800" dirty="0" err="1" smtClean="0">
                <a:latin typeface="Kruti Dev 020 " pitchFamily="2" charset="0"/>
              </a:rPr>
              <a:t>f”ko</a:t>
            </a:r>
            <a:r>
              <a:rPr lang="en-US" sz="2800" dirty="0" smtClean="0">
                <a:latin typeface="Kruti Dev 020 " pitchFamily="2" charset="0"/>
              </a:rPr>
              <a:t> </a:t>
            </a:r>
            <a:r>
              <a:rPr lang="en-US" sz="2800" dirty="0" err="1" smtClean="0">
                <a:latin typeface="Kruti Dev 020 " pitchFamily="2" charset="0"/>
              </a:rPr>
              <a:t>gS</a:t>
            </a:r>
            <a:r>
              <a:rPr lang="en-US" sz="2800" dirty="0" smtClean="0">
                <a:latin typeface="Kruti Dev 020 " pitchFamily="2" charset="0"/>
              </a:rPr>
              <a:t> </a:t>
            </a:r>
            <a:r>
              <a:rPr lang="en-US" sz="2800" dirty="0" err="1" smtClean="0">
                <a:latin typeface="Kruti Dev 020 " pitchFamily="2" charset="0"/>
              </a:rPr>
              <a:t>rFkk</a:t>
            </a:r>
            <a:r>
              <a:rPr lang="en-US" sz="2800" dirty="0" smtClean="0">
                <a:latin typeface="Kruti Dev 020 " pitchFamily="2" charset="0"/>
              </a:rPr>
              <a:t> ;</a:t>
            </a:r>
            <a:r>
              <a:rPr lang="en-US" sz="2800" dirty="0" err="1" smtClean="0">
                <a:latin typeface="Kruti Dev 020 " pitchFamily="2" charset="0"/>
              </a:rPr>
              <a:t>gh</a:t>
            </a:r>
            <a:r>
              <a:rPr lang="en-US" sz="2800" dirty="0" smtClean="0">
                <a:latin typeface="Kruti Dev 020 " pitchFamily="2" charset="0"/>
              </a:rPr>
              <a:t> </a:t>
            </a:r>
            <a:r>
              <a:rPr lang="en-US" sz="2800" dirty="0" err="1" smtClean="0">
                <a:latin typeface="Kruti Dev 020 " pitchFamily="2" charset="0"/>
              </a:rPr>
              <a:t>pdz</a:t>
            </a:r>
            <a:r>
              <a:rPr lang="en-US" sz="2800" dirty="0" smtClean="0">
                <a:latin typeface="Kruti Dev 020 " pitchFamily="2" charset="0"/>
              </a:rPr>
              <a:t> </a:t>
            </a:r>
            <a:r>
              <a:rPr lang="en-US" sz="2800" dirty="0" err="1" smtClean="0">
                <a:latin typeface="Kruti Dev 020 " pitchFamily="2" charset="0"/>
              </a:rPr>
              <a:t>fnO</a:t>
            </a:r>
            <a:r>
              <a:rPr lang="en-US" sz="2800" dirty="0" smtClean="0">
                <a:latin typeface="Kruti Dev 020 " pitchFamily="2" charset="0"/>
              </a:rPr>
              <a:t>; </a:t>
            </a:r>
            <a:r>
              <a:rPr lang="en-US" sz="2800" dirty="0" err="1" smtClean="0">
                <a:latin typeface="Kruti Dev 020 " pitchFamily="2" charset="0"/>
              </a:rPr>
              <a:t>n`f’V</a:t>
            </a:r>
            <a:r>
              <a:rPr lang="en-US" sz="2800" dirty="0" smtClean="0">
                <a:latin typeface="Kruti Dev 020 " pitchFamily="2" charset="0"/>
              </a:rPr>
              <a:t> </a:t>
            </a:r>
            <a:r>
              <a:rPr lang="en-US" sz="2800" dirty="0" err="1" smtClean="0">
                <a:latin typeface="Kruti Dev 020 " pitchFamily="2" charset="0"/>
              </a:rPr>
              <a:t>iznku</a:t>
            </a:r>
            <a:r>
              <a:rPr lang="en-US" sz="2800" dirty="0" smtClean="0">
                <a:latin typeface="Kruti Dev 020 " pitchFamily="2" charset="0"/>
              </a:rPr>
              <a:t> </a:t>
            </a:r>
            <a:r>
              <a:rPr lang="en-US" sz="2800" dirty="0" err="1" smtClean="0">
                <a:latin typeface="Kruti Dev 020 " pitchFamily="2" charset="0"/>
              </a:rPr>
              <a:t>djus</a:t>
            </a:r>
            <a:r>
              <a:rPr lang="en-US" sz="2800" dirty="0" smtClean="0">
                <a:latin typeface="Kruti Dev 020 " pitchFamily="2" charset="0"/>
              </a:rPr>
              <a:t> </a:t>
            </a:r>
            <a:r>
              <a:rPr lang="en-US" sz="2800" dirty="0" err="1" smtClean="0">
                <a:latin typeface="Kruti Dev 020 " pitchFamily="2" charset="0"/>
              </a:rPr>
              <a:t>esa</a:t>
            </a:r>
            <a:r>
              <a:rPr lang="en-US" sz="2800" dirty="0" smtClean="0">
                <a:latin typeface="Kruti Dev 020 " pitchFamily="2" charset="0"/>
              </a:rPr>
              <a:t> </a:t>
            </a:r>
            <a:r>
              <a:rPr lang="en-US" sz="2800" dirty="0" err="1" smtClean="0">
                <a:latin typeface="Kruti Dev 020 " pitchFamily="2" charset="0"/>
              </a:rPr>
              <a:t>lgk;d</a:t>
            </a:r>
            <a:r>
              <a:rPr lang="en-US" sz="2800" dirty="0" smtClean="0">
                <a:latin typeface="Kruti Dev 020 " pitchFamily="2" charset="0"/>
              </a:rPr>
              <a:t> </a:t>
            </a:r>
            <a:r>
              <a:rPr lang="en-US" sz="2800" dirty="0" err="1" smtClean="0">
                <a:latin typeface="Kruti Dev 020 " pitchFamily="2" charset="0"/>
              </a:rPr>
              <a:t>gSA</a:t>
            </a:r>
            <a:endParaRPr lang="en-US" sz="2800" dirty="0" smtClean="0">
              <a:latin typeface="Kruti Dev 020 " pitchFamily="2" charset="0"/>
            </a:endParaRPr>
          </a:p>
          <a:p>
            <a:pPr lvl="0"/>
            <a:r>
              <a:rPr lang="en-US" sz="2800" b="1" dirty="0" err="1" smtClean="0">
                <a:latin typeface="Kruti Dev 020 " pitchFamily="2" charset="0"/>
              </a:rPr>
              <a:t>ykHk</a:t>
            </a:r>
            <a:r>
              <a:rPr lang="en-US" sz="2800" b="1" dirty="0" smtClean="0">
                <a:latin typeface="Kruti Dev 020 " pitchFamily="2" charset="0"/>
              </a:rPr>
              <a:t> </a:t>
            </a:r>
            <a:r>
              <a:rPr lang="en-US" sz="2800" dirty="0" smtClean="0">
                <a:latin typeface="Kruti Dev 020 " pitchFamily="2" charset="0"/>
              </a:rPr>
              <a:t>&amp; </a:t>
            </a:r>
            <a:r>
              <a:rPr lang="en-US" sz="2800" dirty="0" err="1" smtClean="0">
                <a:latin typeface="Kruti Dev 020 " pitchFamily="2" charset="0"/>
              </a:rPr>
              <a:t>ge</a:t>
            </a:r>
            <a:r>
              <a:rPr lang="en-US" sz="2800" dirty="0" smtClean="0">
                <a:latin typeface="Kruti Dev 020 " pitchFamily="2" charset="0"/>
              </a:rPr>
              <a:t> </a:t>
            </a:r>
            <a:r>
              <a:rPr lang="en-US" sz="2800" dirty="0" err="1" smtClean="0">
                <a:latin typeface="Kruti Dev 020 " pitchFamily="2" charset="0"/>
              </a:rPr>
              <a:t>pdz</a:t>
            </a:r>
            <a:r>
              <a:rPr lang="en-US" sz="2800" dirty="0" smtClean="0">
                <a:latin typeface="Kruti Dev 020 " pitchFamily="2" charset="0"/>
              </a:rPr>
              <a:t> </a:t>
            </a:r>
            <a:r>
              <a:rPr lang="en-US" sz="2800" dirty="0" err="1" smtClean="0">
                <a:latin typeface="Kruti Dev 020 " pitchFamily="2" charset="0"/>
              </a:rPr>
              <a:t>ij</a:t>
            </a:r>
            <a:r>
              <a:rPr lang="en-US" sz="2800" dirty="0" smtClean="0">
                <a:latin typeface="Kruti Dev 020 " pitchFamily="2" charset="0"/>
              </a:rPr>
              <a:t> /;</a:t>
            </a:r>
            <a:r>
              <a:rPr lang="en-US" sz="2800" dirty="0" err="1" smtClean="0">
                <a:latin typeface="Kruti Dev 020 " pitchFamily="2" charset="0"/>
              </a:rPr>
              <a:t>ku</a:t>
            </a:r>
            <a:r>
              <a:rPr lang="en-US" sz="2800" dirty="0" smtClean="0">
                <a:latin typeface="Kruti Dev 020 " pitchFamily="2" charset="0"/>
              </a:rPr>
              <a:t> </a:t>
            </a:r>
            <a:r>
              <a:rPr lang="en-US" sz="2800" dirty="0" err="1" smtClean="0">
                <a:latin typeface="Kruti Dev 020 " pitchFamily="2" charset="0"/>
              </a:rPr>
              <a:t>nsus</a:t>
            </a:r>
            <a:r>
              <a:rPr lang="en-US" sz="2800" dirty="0" smtClean="0">
                <a:latin typeface="Kruti Dev 020 " pitchFamily="2" charset="0"/>
              </a:rPr>
              <a:t> </a:t>
            </a:r>
            <a:r>
              <a:rPr lang="en-US" sz="2800" dirty="0" err="1" smtClean="0">
                <a:latin typeface="Kruti Dev 020 " pitchFamily="2" charset="0"/>
              </a:rPr>
              <a:t>ls</a:t>
            </a:r>
            <a:r>
              <a:rPr lang="en-US" sz="2800" dirty="0" smtClean="0">
                <a:latin typeface="Kruti Dev 020 " pitchFamily="2" charset="0"/>
              </a:rPr>
              <a:t> </a:t>
            </a:r>
            <a:r>
              <a:rPr lang="en-US" sz="2800" dirty="0" err="1" smtClean="0">
                <a:latin typeface="Kruti Dev 020 " pitchFamily="2" charset="0"/>
              </a:rPr>
              <a:t>izKk</a:t>
            </a:r>
            <a:r>
              <a:rPr lang="en-US" sz="2800" dirty="0" smtClean="0">
                <a:latin typeface="Kruti Dev 020 " pitchFamily="2" charset="0"/>
              </a:rPr>
              <a:t> </a:t>
            </a:r>
            <a:r>
              <a:rPr lang="en-US" sz="2800" dirty="0" err="1" smtClean="0">
                <a:latin typeface="Kruti Dev 020 " pitchFamily="2" charset="0"/>
              </a:rPr>
              <a:t>vkSj</a:t>
            </a:r>
            <a:r>
              <a:rPr lang="en-US" sz="2800" dirty="0" smtClean="0">
                <a:latin typeface="Kruti Dev 020 " pitchFamily="2" charset="0"/>
              </a:rPr>
              <a:t> </a:t>
            </a:r>
            <a:r>
              <a:rPr lang="en-US" sz="2800" dirty="0" err="1" smtClean="0">
                <a:latin typeface="Kruti Dev 020 " pitchFamily="2" charset="0"/>
              </a:rPr>
              <a:t>vUrn`f’V</a:t>
            </a:r>
            <a:r>
              <a:rPr lang="en-US" sz="2800" dirty="0" smtClean="0">
                <a:latin typeface="Kruti Dev 020 " pitchFamily="2" charset="0"/>
              </a:rPr>
              <a:t> </a:t>
            </a:r>
            <a:r>
              <a:rPr lang="en-US" sz="2800" dirty="0" err="1" smtClean="0">
                <a:latin typeface="Kruti Dev 020 " pitchFamily="2" charset="0"/>
              </a:rPr>
              <a:t>dk</a:t>
            </a:r>
            <a:r>
              <a:rPr lang="en-US" sz="2800" dirty="0" smtClean="0">
                <a:latin typeface="Kruti Dev 020 " pitchFamily="2" charset="0"/>
              </a:rPr>
              <a:t> </a:t>
            </a:r>
            <a:r>
              <a:rPr lang="en-US" sz="2800" dirty="0" err="1" smtClean="0">
                <a:latin typeface="Kruti Dev 020 " pitchFamily="2" charset="0"/>
              </a:rPr>
              <a:t>fodkl</a:t>
            </a:r>
            <a:r>
              <a:rPr lang="en-US" sz="2800" dirty="0" smtClean="0">
                <a:latin typeface="Kruti Dev 020 " pitchFamily="2" charset="0"/>
              </a:rPr>
              <a:t> </a:t>
            </a:r>
            <a:r>
              <a:rPr lang="en-US" sz="2800" dirty="0" err="1" smtClean="0">
                <a:latin typeface="Kruti Dev 020 " pitchFamily="2" charset="0"/>
              </a:rPr>
              <a:t>gksrk</a:t>
            </a:r>
            <a:r>
              <a:rPr lang="en-US" sz="2800" dirty="0" smtClean="0">
                <a:latin typeface="Kruti Dev 020 " pitchFamily="2" charset="0"/>
              </a:rPr>
              <a:t> </a:t>
            </a:r>
            <a:r>
              <a:rPr lang="en-US" sz="2800" dirty="0" err="1" smtClean="0">
                <a:latin typeface="Kruti Dev 020 " pitchFamily="2" charset="0"/>
              </a:rPr>
              <a:t>gS</a:t>
            </a:r>
            <a:r>
              <a:rPr lang="en-US" sz="2800" dirty="0" smtClean="0">
                <a:latin typeface="Kruti Dev 020 " pitchFamily="2" charset="0"/>
              </a:rPr>
              <a:t> </a:t>
            </a:r>
            <a:r>
              <a:rPr lang="en-US" sz="2800" dirty="0" err="1" smtClean="0">
                <a:latin typeface="Kruti Dev 020 " pitchFamily="2" charset="0"/>
              </a:rPr>
              <a:t>rFkk</a:t>
            </a:r>
            <a:r>
              <a:rPr lang="en-US" sz="2800" dirty="0" smtClean="0">
                <a:latin typeface="Kruti Dev 020 " pitchFamily="2" charset="0"/>
              </a:rPr>
              <a:t> </a:t>
            </a:r>
            <a:r>
              <a:rPr lang="en-US" sz="2800" dirty="0" err="1" smtClean="0">
                <a:latin typeface="Kruti Dev 020 " pitchFamily="2" charset="0"/>
              </a:rPr>
              <a:t>lHkh</a:t>
            </a:r>
            <a:r>
              <a:rPr lang="en-US" sz="2800" dirty="0" smtClean="0">
                <a:latin typeface="Kruti Dev 020 " pitchFamily="2" charset="0"/>
              </a:rPr>
              <a:t> </a:t>
            </a:r>
            <a:r>
              <a:rPr lang="en-US" sz="2800" dirty="0" err="1" smtClean="0">
                <a:latin typeface="Kruti Dev 020 " pitchFamily="2" charset="0"/>
              </a:rPr>
              <a:t>izdkj</a:t>
            </a:r>
            <a:r>
              <a:rPr lang="en-US" sz="2800" dirty="0" smtClean="0">
                <a:latin typeface="Kruti Dev 020 " pitchFamily="2" charset="0"/>
              </a:rPr>
              <a:t> dh “</a:t>
            </a:r>
            <a:r>
              <a:rPr lang="en-US" sz="2800" dirty="0" err="1" smtClean="0">
                <a:latin typeface="Kruti Dev 020 " pitchFamily="2" charset="0"/>
              </a:rPr>
              <a:t>kfDr;k</a:t>
            </a:r>
            <a:r>
              <a:rPr lang="en-US" sz="2800" dirty="0" smtClean="0">
                <a:latin typeface="Kruti Dev 020 " pitchFamily="2" charset="0"/>
              </a:rPr>
              <a:t>¡ </a:t>
            </a:r>
            <a:r>
              <a:rPr lang="en-US" sz="2800" dirty="0" err="1" smtClean="0">
                <a:latin typeface="Kruti Dev 020 " pitchFamily="2" charset="0"/>
              </a:rPr>
              <a:t>tkxtkrh</a:t>
            </a:r>
            <a:r>
              <a:rPr lang="en-US" sz="2800" dirty="0" smtClean="0">
                <a:latin typeface="Kruti Dev 020 " pitchFamily="2" charset="0"/>
              </a:rPr>
              <a:t> </a:t>
            </a:r>
            <a:r>
              <a:rPr lang="en-US" sz="2800" dirty="0" err="1" smtClean="0">
                <a:latin typeface="Kruti Dev 020 " pitchFamily="2" charset="0"/>
              </a:rPr>
              <a:t>gSA</a:t>
            </a:r>
            <a:endParaRPr lang="en-US" sz="2800" dirty="0" smtClean="0">
              <a:latin typeface="Kruti Dev 020 " pitchFamily="2" charset="0"/>
            </a:endParaRPr>
          </a:p>
          <a:p>
            <a:pPr lvl="0"/>
            <a:endParaRPr lang="en-US" sz="2400" dirty="0" smtClean="0">
              <a:latin typeface="Kruti Dev 010" pitchFamily="2" charset="0"/>
            </a:endParaRPr>
          </a:p>
          <a:p>
            <a:endParaRPr lang="en-US" sz="2300" dirty="0">
              <a:latin typeface="Kruti Dev 010" pitchFamily="2" charset="0"/>
            </a:endParaRPr>
          </a:p>
        </p:txBody>
      </p:sp>
      <p:pic>
        <p:nvPicPr>
          <p:cNvPr id="4098" name="Picture 2" descr="F:\7 chakra\38329951-vector-watercolor-illustration-of-ajna-chakra.jpg"/>
          <p:cNvPicPr>
            <a:picLocks noChangeAspect="1" noChangeArrowheads="1"/>
          </p:cNvPicPr>
          <p:nvPr/>
        </p:nvPicPr>
        <p:blipFill>
          <a:blip r:embed="rId2"/>
          <a:srcRect/>
          <a:stretch>
            <a:fillRect/>
          </a:stretch>
        </p:blipFill>
        <p:spPr bwMode="auto">
          <a:xfrm>
            <a:off x="0" y="2133600"/>
            <a:ext cx="2057400" cy="197405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102</TotalTime>
  <Words>1019</Words>
  <Application>Microsoft Office PowerPoint</Application>
  <PresentationFormat>On-screen Show (4:3)</PresentationFormat>
  <Paragraphs>88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    Seven Chakras in Yoga</vt:lpstr>
      <vt:lpstr>Slide 4</vt:lpstr>
      <vt:lpstr>Slide 5</vt:lpstr>
      <vt:lpstr>Slide 6</vt:lpstr>
      <vt:lpstr>Slide 7</vt:lpstr>
      <vt:lpstr>Slide 8</vt:lpstr>
      <vt:lpstr>Slide 9</vt:lpstr>
      <vt:lpstr>Slide 10</vt:lpstr>
      <vt:lpstr>YOGA FOR OPENING DIFFERENT CHAKRAS</vt:lpstr>
      <vt:lpstr>                                      Yoga poses </vt:lpstr>
      <vt:lpstr>                              SEVEN CHAKRAS</vt:lpstr>
      <vt:lpstr>Slide 14</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 Chakras in Yoga</dc:title>
  <dc:creator>dmv</dc:creator>
  <cp:lastModifiedBy>welcome</cp:lastModifiedBy>
  <cp:revision>34</cp:revision>
  <dcterms:created xsi:type="dcterms:W3CDTF">2001-12-31T18:32:22Z</dcterms:created>
  <dcterms:modified xsi:type="dcterms:W3CDTF">2017-10-22T13:05:05Z</dcterms:modified>
</cp:coreProperties>
</file>